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9" r:id="rId5"/>
    <p:sldId id="26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[</a:t>
            </a:r>
            <a:r>
              <a:rPr lang="ko-KR" altLang="en-US" sz="3200" dirty="0" smtClean="0">
                <a:solidFill>
                  <a:srgbClr val="FFFF00"/>
                </a:solidFill>
              </a:rPr>
              <a:t>기호</a:t>
            </a:r>
            <a:r>
              <a:rPr lang="en-US" altLang="ko-KR" sz="3200" dirty="0" smtClean="0">
                <a:solidFill>
                  <a:srgbClr val="FFFF00"/>
                </a:solidFill>
              </a:rPr>
              <a:t>]</a:t>
            </a:r>
            <a:r>
              <a:rPr lang="ko-KR" altLang="en-US" dirty="0" smtClean="0">
                <a:solidFill>
                  <a:schemeClr val="tx1"/>
                </a:solidFill>
              </a:rPr>
              <a:t>어떤 나라가 좋은 나라인가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69228" y="1796244"/>
            <a:ext cx="4907227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조선 건국의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기초를 다진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큰 선비 </a:t>
            </a:r>
            <a:r>
              <a:rPr lang="ko-KR" altLang="en-US" sz="5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정도전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4941168"/>
            <a:ext cx="8280920" cy="1440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[</a:t>
            </a:r>
            <a:r>
              <a:rPr kumimoji="0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서식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도구 모음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]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의 글꼴    을 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‘HY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헤드라인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을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선택하고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글꼴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크기  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를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‘20’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으로 설정합니다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/>
              <a:t>위의 </a:t>
            </a:r>
            <a:r>
              <a:rPr lang="en-US" altLang="ko-KR" dirty="0" smtClean="0"/>
              <a:t>SRT </a:t>
            </a:r>
            <a:r>
              <a:rPr lang="ko-KR" altLang="en-US" dirty="0" smtClean="0"/>
              <a:t>질문에 대한 답을 적어보세요</a:t>
            </a:r>
            <a:r>
              <a:rPr lang="en-US" altLang="ko-KR" dirty="0" smtClean="0"/>
              <a:t>.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en-US" altLang="ko-KR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latinLnBrk="1"/>
            <a:r>
              <a:rPr lang="en-US" altLang="ko-KR" dirty="0"/>
              <a:t>[</a:t>
            </a:r>
            <a:r>
              <a:rPr lang="ko-KR" altLang="en-US" dirty="0"/>
              <a:t>기호</a:t>
            </a:r>
            <a:r>
              <a:rPr lang="en-US" altLang="ko-KR" dirty="0"/>
              <a:t>] </a:t>
            </a:r>
            <a:r>
              <a:rPr lang="ko-KR" altLang="en-US" dirty="0"/>
              <a:t>대화상자에서 글꼴은 ‘</a:t>
            </a:r>
            <a:r>
              <a:rPr lang="en-US" altLang="ko-KR" dirty="0"/>
              <a:t>Wingdings 2’, </a:t>
            </a:r>
            <a:r>
              <a:rPr lang="ko-KR" altLang="en-US" dirty="0"/>
              <a:t>기호는 마름모를 선택하고 </a:t>
            </a:r>
            <a:r>
              <a:rPr lang="en-US" altLang="ko-KR" dirty="0"/>
              <a:t>[</a:t>
            </a:r>
            <a:r>
              <a:rPr lang="ko-KR" altLang="en-US" dirty="0"/>
              <a:t>삽입</a:t>
            </a:r>
            <a:r>
              <a:rPr lang="en-US" altLang="ko-KR" dirty="0"/>
              <a:t>] </a:t>
            </a:r>
            <a:r>
              <a:rPr lang="ko-KR" altLang="en-US" dirty="0"/>
              <a:t>버튼</a:t>
            </a:r>
            <a:r>
              <a:rPr lang="en-US" altLang="ko-KR" dirty="0"/>
              <a:t>, [</a:t>
            </a:r>
            <a:r>
              <a:rPr lang="ko-KR" altLang="en-US" dirty="0"/>
              <a:t>닫기</a:t>
            </a:r>
            <a:r>
              <a:rPr lang="en-US" altLang="ko-KR" dirty="0"/>
              <a:t>] </a:t>
            </a:r>
            <a:r>
              <a:rPr lang="ko-KR" altLang="en-US" dirty="0"/>
              <a:t>버튼을 차례로 </a:t>
            </a:r>
            <a:r>
              <a:rPr lang="ko-KR" altLang="en-US" dirty="0" smtClean="0"/>
              <a:t>클릭해 제목 </a:t>
            </a:r>
            <a:r>
              <a:rPr lang="ko-KR" altLang="en-US" dirty="0"/>
              <a:t>앞</a:t>
            </a:r>
            <a:r>
              <a:rPr lang="ko-KR" altLang="en-US" dirty="0" smtClean="0"/>
              <a:t>에 기호를 넣습니다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007111"/>
            <a:ext cx="133333" cy="17142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057771"/>
            <a:ext cx="133333" cy="17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00" y="1531684"/>
            <a:ext cx="2030210" cy="3329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삼봉기념관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삼봉기념관은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문헌공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삼봉선생님의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문집인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의 목판이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1988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년에 경기도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제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132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호로 지정되어 전시 보관하는 곳으로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2004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년에 평택시에서 건축한 기념관이다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 기념관에는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삼봉집의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목판을 비롯하여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삼봉선생의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</a:t>
            </a:r>
          </a:p>
          <a:p>
            <a:pPr marL="0" indent="0" latinLnBrk="1">
              <a:lnSpc>
                <a:spcPct val="150000"/>
              </a:lnSpc>
              <a:buNone/>
            </a:pP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            ),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저서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년보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교지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시문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친필액자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친필서간문 등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 err="1">
                <a:latin typeface="Adobe 고딕 Std B" pitchFamily="34" charset="-127"/>
                <a:ea typeface="Adobe 고딕 Std B" pitchFamily="34" charset="-127"/>
              </a:rPr>
              <a:t>여점이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 전시되고 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959010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bg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삼봉기념관</a:t>
                      </a:r>
                      <a:endParaRPr lang="ko-KR" altLang="en-US" sz="2800" dirty="0">
                        <a:solidFill>
                          <a:schemeClr val="bg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정도전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선생 사당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391377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민본재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삼봉기념관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내부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정도전</a:t>
            </a:r>
            <a:r>
              <a:rPr lang="ko-KR" altLang="en-US" dirty="0" smtClean="0"/>
              <a:t> 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봉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삼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판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헌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목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정도전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삼봉집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     사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403673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3051745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1403648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619672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571422"/>
            <a:ext cx="1444655" cy="204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정도전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삼봉집</a:t>
            </a:r>
            <a:r>
              <a:rPr lang="ko-KR" altLang="en-US" dirty="0" smtClean="0"/>
              <a:t> 목판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정도전은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 고려말기와 조선초기의 대학자이며 탁월한 정치가로서 존경을 받아오던 중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차 왕자의 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(1398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때에 이방원에 의해 억울하게 죽임을 당한 뒤 모든 지위와 공이 없어졌다가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후세에 와서 경복궁 재건을 계기로 공과 지위가 회복되었다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유학의 큰 선비로 개국 후 군사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·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외교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·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행정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·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역사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·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성리학 등 여러 방면에서 활약하였고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불교를 배척하고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를 숭상하였다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글씨에도 뛰어났으며 저서에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《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삼봉집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경제육전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경제문감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심기리편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불씨잡변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심문천답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진법서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》, 《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금남잡제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》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 등이 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 밖의 작품에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〈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납씨가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)〉, 〈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정동방곡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〉, 〈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문덕곡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〉, 〈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신도가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〉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 등이 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 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buNone/>
            </a:pP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삼봉집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목판은 경국지문이 담겨 있는 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삼봉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 선생의 문집인 「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삼봉집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」의 완벽한 간행을 위해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1791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년에 정조대왕의 명으로 당시 경상도관찰사 정대용이 제작한 것이다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목판은 경기도 유형문화재 제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132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호로 지정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(1988.05.07)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되었으며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총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267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판을 제작하였다</a:t>
            </a: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177</TotalTime>
  <Words>300</Words>
  <Application>Microsoft Office PowerPoint</Application>
  <PresentationFormat>화면 슬라이드 쇼(4:3)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[기호]어떤 나라가 좋은 나라인가?</vt:lpstr>
      <vt:lpstr>삼봉기념관(안내문)</vt:lpstr>
      <vt:lpstr>PowerPoint 프레젠테이션</vt:lpstr>
      <vt:lpstr>PowerPoint 프레젠테이션</vt:lpstr>
      <vt:lpstr>정도전 낱말 퀴즈</vt:lpstr>
      <vt:lpstr>더 알아보기: 정도전, 삼봉집 목판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28</cp:revision>
  <dcterms:created xsi:type="dcterms:W3CDTF">2006-11-09T06:25:38Z</dcterms:created>
  <dcterms:modified xsi:type="dcterms:W3CDTF">2017-06-18T00:56:33Z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