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9" r:id="rId5"/>
    <p:sldId id="26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우리는 언제 하나라고 느끼나요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69228" y="1796244"/>
            <a:ext cx="4907227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다사리 정신의 민족운동가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안재홍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4869160"/>
            <a:ext cx="8280920" cy="1440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[</a:t>
            </a:r>
            <a:r>
              <a:rPr kumimoji="0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서식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도구 모음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]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의 글꼴    을 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‘HY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헤드라인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을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선택하고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글꼴 크기  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를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‘20’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으로 설정합니다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ko-KR" altLang="en-US" dirty="0" smtClean="0"/>
              <a:t>위의 </a:t>
            </a:r>
            <a:r>
              <a:rPr lang="en-US" altLang="ko-KR" dirty="0" smtClean="0"/>
              <a:t>SRT </a:t>
            </a:r>
            <a:r>
              <a:rPr lang="ko-KR" altLang="en-US" dirty="0" smtClean="0"/>
              <a:t>질문에 대한 답을 적어보세요</a:t>
            </a:r>
            <a:r>
              <a:rPr lang="en-US" altLang="ko-KR" dirty="0" smtClean="0"/>
              <a:t>.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en-US" altLang="ko-KR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r>
              <a:rPr lang="ko-KR" altLang="en-US" baseline="0" dirty="0" smtClean="0"/>
              <a:t>원안에 </a:t>
            </a:r>
            <a:r>
              <a:rPr lang="en-US" altLang="ko-KR" baseline="0" dirty="0" smtClean="0"/>
              <a:t>[</a:t>
            </a:r>
            <a:r>
              <a:rPr lang="ko-KR" altLang="en-US" baseline="0" dirty="0" smtClean="0"/>
              <a:t>도형 서식</a:t>
            </a:r>
            <a:r>
              <a:rPr lang="en-US" altLang="ko-KR" baseline="0" dirty="0" smtClean="0"/>
              <a:t>]&gt;[</a:t>
            </a:r>
            <a:r>
              <a:rPr lang="ko-KR" altLang="en-US" baseline="0" dirty="0" smtClean="0"/>
              <a:t>색 및 선</a:t>
            </a:r>
            <a:r>
              <a:rPr lang="en-US" altLang="ko-KR" baseline="0" dirty="0" smtClean="0"/>
              <a:t>] </a:t>
            </a:r>
            <a:r>
              <a:rPr lang="ko-KR" altLang="en-US" baseline="0" dirty="0" smtClean="0"/>
              <a:t>탭에서 </a:t>
            </a:r>
            <a:r>
              <a:rPr lang="ko-KR" altLang="en-US" dirty="0"/>
              <a:t>채우기의 색 </a:t>
            </a:r>
            <a:r>
              <a:rPr lang="ko-KR" altLang="en-US" dirty="0" smtClean="0"/>
              <a:t>    을 </a:t>
            </a:r>
            <a:r>
              <a:rPr lang="ko-KR" altLang="en-US" dirty="0"/>
              <a:t>클릭하고 </a:t>
            </a:r>
            <a:r>
              <a:rPr lang="en-US" altLang="ko-KR" dirty="0"/>
              <a:t>[</a:t>
            </a:r>
            <a:r>
              <a:rPr lang="ko-KR" altLang="en-US" dirty="0"/>
              <a:t>채우기 효과</a:t>
            </a:r>
            <a:r>
              <a:rPr lang="en-US" altLang="ko-KR" dirty="0" smtClean="0"/>
              <a:t>]&gt;[</a:t>
            </a:r>
            <a:r>
              <a:rPr lang="ko-KR" altLang="en-US" dirty="0" smtClean="0"/>
              <a:t>그림</a:t>
            </a:r>
            <a:r>
              <a:rPr lang="en-US" altLang="ko-KR" dirty="0" smtClean="0"/>
              <a:t>] </a:t>
            </a:r>
            <a:r>
              <a:rPr lang="ko-KR" altLang="en-US" dirty="0" smtClean="0"/>
              <a:t>탭에서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안재홍</a:t>
            </a:r>
            <a:r>
              <a:rPr lang="en-US" altLang="ko-KR" dirty="0"/>
              <a:t> 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을 넣어보세요</a:t>
            </a:r>
            <a:r>
              <a:rPr lang="en-US" altLang="ko-KR" dirty="0" smtClean="0"/>
              <a:t>.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4869160"/>
            <a:ext cx="224024" cy="28803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445224"/>
            <a:ext cx="263370" cy="338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타원 6"/>
          <p:cNvSpPr/>
          <p:nvPr/>
        </p:nvSpPr>
        <p:spPr bwMode="auto">
          <a:xfrm>
            <a:off x="899592" y="1844824"/>
            <a:ext cx="2808312" cy="28083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삼봉기념관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민세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안재홍은 일제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36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아홉 차례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7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개월 감옥살이를 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민세는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와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을 이끈 민족지사이자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고대사 연구와 문자 보급에 앞장선 학자였다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조선일보 주필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․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사장으로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1500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여편의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사설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․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시론을 써낸 당대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오피니언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리더였다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민세라는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아호는 ‘민중의 세상’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‘(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에서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로 </a:t>
            </a:r>
          </a:p>
          <a:p>
            <a:pPr marL="0" indent="0" latinLnBrk="1">
              <a:lnSpc>
                <a:spcPct val="150000"/>
              </a:lnSpc>
              <a:buNone/>
            </a:pP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에서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으로’라는 뜻을 담고 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좌우익 싸움 한가운데서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민세는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계급 간 불평등은 없어져야 하지만 그보다 앞세워야 할 게 계급을 넘어선 민족 단결이라고 주장했다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271931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안재홍 생가</a:t>
                      </a:r>
                      <a:endParaRPr lang="ko-KR" altLang="en-US" sz="2800" dirty="0">
                        <a:solidFill>
                          <a:schemeClr val="bg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안재홍 생가 뜰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934175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안재홍 생가 향나무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안재홍 생가 사랑채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안재홍 </a:t>
            </a:r>
            <a:r>
              <a:rPr lang="ko-KR" altLang="en-US" dirty="0" smtClean="0"/>
              <a:t>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리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민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안재홍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정신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독립          가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951790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1599862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1827609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61967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230790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522865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타원 4"/>
          <p:cNvSpPr/>
          <p:nvPr/>
        </p:nvSpPr>
        <p:spPr bwMode="auto">
          <a:xfrm>
            <a:off x="5148064" y="1700808"/>
            <a:ext cx="2232248" cy="219597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안재홍 선생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>
                <a:solidFill>
                  <a:schemeClr val="bg1"/>
                </a:solidFill>
              </a:rPr>
              <a:t>사진을 원에 넣으세요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안재홍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다사리 정신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안재홍의 본관은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호는 </a:t>
            </a:r>
            <a:r>
              <a:rPr lang="ko-KR" altLang="en-US" sz="2000" dirty="0" smtClean="0"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이다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어린시절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을 공부하다가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17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세부터 신학문을 배우기 시작했다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1919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 대한민국청년외교단이라는 비밀결사대에 참여했다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1922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 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조선물산장려회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이사로 참여하였다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언론인으로는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일보 주필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사장으로 활동했다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그는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1919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 이후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20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여 년 동안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번에 걸친 투옥으로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7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 여의 옥고를 치렀다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.</a:t>
            </a:r>
          </a:p>
          <a:p>
            <a:pPr marL="0" indent="0" latinLnBrk="1">
              <a:buNone/>
            </a:pP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다사리 정신은 안재홍 선생의 호인 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민세에서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나타나는데 ‘민족에서 세계로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세계에서 민족으로’를 주창한 민족주의자로서의 모습을 보인 뒤에 이와 더불어 나와 이웃과 인류는 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하나다는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정신을 말한다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지금도 안재홍 선생 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기념사업회에서는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다사리 정신을 이어가고자 노력하고 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199</TotalTime>
  <Words>445</Words>
  <Application>Microsoft Office PowerPoint</Application>
  <PresentationFormat>화면 슬라이드 쇼(4:3)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우리는 언제 하나라고 느끼나요?</vt:lpstr>
      <vt:lpstr>삼봉기념관(안내문)</vt:lpstr>
      <vt:lpstr>PowerPoint 프레젠테이션</vt:lpstr>
      <vt:lpstr>PowerPoint 프레젠테이션</vt:lpstr>
      <vt:lpstr>안재홍 낱말 퀴즈</vt:lpstr>
      <vt:lpstr>더 알아보기: 안재홍, 다사리 정신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27</cp:revision>
  <dcterms:created xsi:type="dcterms:W3CDTF">2006-11-09T06:25:38Z</dcterms:created>
  <dcterms:modified xsi:type="dcterms:W3CDTF">2017-06-18T01:03:49Z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