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sldIdLst>
    <p:sldId id="266" r:id="rId3"/>
    <p:sldId id="267" r:id="rId4"/>
    <p:sldId id="269" r:id="rId5"/>
    <p:sldId id="268" r:id="rId6"/>
    <p:sldId id="270" r:id="rId7"/>
    <p:sldId id="271" r:id="rId8"/>
    <p:sldId id="27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996633"/>
    <a:srgbClr val="0066FF"/>
    <a:srgbClr val="FFFF99"/>
    <a:srgbClr val="FF9999"/>
    <a:srgbClr val="CCFF33"/>
    <a:srgbClr val="00CC99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707" autoAdjust="0"/>
  </p:normalViewPr>
  <p:slideViewPr>
    <p:cSldViewPr>
      <p:cViewPr varScale="1">
        <p:scale>
          <a:sx n="81" d="100"/>
          <a:sy n="81" d="100"/>
        </p:scale>
        <p:origin x="-5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22344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0461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4252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BBAD4-C55D-40BF-84EA-DE92FA7C29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41434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8C350-7C87-4E2C-B0D1-D074C22FBD8F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189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492B2-3CC8-4CAB-BE59-0ECE2650299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92446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16A3-810E-4134-A624-53174F46C41D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6390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A7B77-CD63-4D83-845A-45C65E92699B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453431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AACE8-DB48-45E4-9054-C81CB4A8F46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974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3578A-A4F7-4E3F-9A7B-4014950082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87617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A3208-6274-498B-854D-3A76085BC6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6853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4740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38B0C-F3F0-466E-8CC4-256E4EEF9F29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656316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8322E-8A53-465A-9AEA-1FD1E72D2820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72183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5B923-F4FF-4A5F-81C4-0A58DEBF627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021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680442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2392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01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005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046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49210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4006764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Rectangle 341"/>
          <p:cNvSpPr>
            <a:spLocks noChangeArrowheads="1"/>
          </p:cNvSpPr>
          <p:nvPr/>
        </p:nvSpPr>
        <p:spPr bwMode="auto">
          <a:xfrm>
            <a:off x="0" y="6525021"/>
            <a:ext cx="9144000" cy="360363"/>
          </a:xfrm>
          <a:prstGeom prst="rect">
            <a:avLst/>
          </a:prstGeom>
          <a:solidFill>
            <a:srgbClr val="00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60" name="Rectangle 336"/>
          <p:cNvSpPr>
            <a:spLocks noChangeArrowheads="1"/>
          </p:cNvSpPr>
          <p:nvPr/>
        </p:nvSpPr>
        <p:spPr bwMode="auto">
          <a:xfrm>
            <a:off x="0" y="6440760"/>
            <a:ext cx="9144000" cy="228600"/>
          </a:xfrm>
          <a:prstGeom prst="rect">
            <a:avLst/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043" name="Group 19"/>
          <p:cNvGrpSpPr>
            <a:grpSpLocks/>
          </p:cNvGrpSpPr>
          <p:nvPr/>
        </p:nvGrpSpPr>
        <p:grpSpPr bwMode="auto">
          <a:xfrm>
            <a:off x="7239000" y="358775"/>
            <a:ext cx="533400" cy="533400"/>
            <a:chOff x="2592" y="768"/>
            <a:chExt cx="864" cy="855"/>
          </a:xfrm>
        </p:grpSpPr>
        <p:sp>
          <p:nvSpPr>
            <p:cNvPr id="1044" name="Freeform 20"/>
            <p:cNvSpPr>
              <a:spLocks/>
            </p:cNvSpPr>
            <p:nvPr userDrawn="1"/>
          </p:nvSpPr>
          <p:spPr bwMode="gray">
            <a:xfrm>
              <a:off x="2657" y="1326"/>
              <a:ext cx="169" cy="175"/>
            </a:xfrm>
            <a:custGeom>
              <a:avLst/>
              <a:gdLst>
                <a:gd name="T0" fmla="*/ 2 w 338"/>
                <a:gd name="T1" fmla="*/ 5 h 351"/>
                <a:gd name="T2" fmla="*/ 11 w 338"/>
                <a:gd name="T3" fmla="*/ 15 h 351"/>
                <a:gd name="T4" fmla="*/ 17 w 338"/>
                <a:gd name="T5" fmla="*/ 27 h 351"/>
                <a:gd name="T6" fmla="*/ 23 w 338"/>
                <a:gd name="T7" fmla="*/ 36 h 351"/>
                <a:gd name="T8" fmla="*/ 30 w 338"/>
                <a:gd name="T9" fmla="*/ 47 h 351"/>
                <a:gd name="T10" fmla="*/ 37 w 338"/>
                <a:gd name="T11" fmla="*/ 57 h 351"/>
                <a:gd name="T12" fmla="*/ 46 w 338"/>
                <a:gd name="T13" fmla="*/ 70 h 351"/>
                <a:gd name="T14" fmla="*/ 54 w 338"/>
                <a:gd name="T15" fmla="*/ 79 h 351"/>
                <a:gd name="T16" fmla="*/ 67 w 338"/>
                <a:gd name="T17" fmla="*/ 80 h 351"/>
                <a:gd name="T18" fmla="*/ 77 w 338"/>
                <a:gd name="T19" fmla="*/ 80 h 351"/>
                <a:gd name="T20" fmla="*/ 90 w 338"/>
                <a:gd name="T21" fmla="*/ 82 h 351"/>
                <a:gd name="T22" fmla="*/ 102 w 338"/>
                <a:gd name="T23" fmla="*/ 83 h 351"/>
                <a:gd name="T24" fmla="*/ 113 w 338"/>
                <a:gd name="T25" fmla="*/ 84 h 351"/>
                <a:gd name="T26" fmla="*/ 126 w 338"/>
                <a:gd name="T27" fmla="*/ 84 h 351"/>
                <a:gd name="T28" fmla="*/ 136 w 338"/>
                <a:gd name="T29" fmla="*/ 86 h 351"/>
                <a:gd name="T30" fmla="*/ 146 w 338"/>
                <a:gd name="T31" fmla="*/ 87 h 351"/>
                <a:gd name="T32" fmla="*/ 158 w 338"/>
                <a:gd name="T33" fmla="*/ 89 h 351"/>
                <a:gd name="T34" fmla="*/ 168 w 338"/>
                <a:gd name="T35" fmla="*/ 90 h 351"/>
                <a:gd name="T36" fmla="*/ 182 w 338"/>
                <a:gd name="T37" fmla="*/ 92 h 351"/>
                <a:gd name="T38" fmla="*/ 198 w 338"/>
                <a:gd name="T39" fmla="*/ 93 h 351"/>
                <a:gd name="T40" fmla="*/ 211 w 338"/>
                <a:gd name="T41" fmla="*/ 95 h 351"/>
                <a:gd name="T42" fmla="*/ 220 w 338"/>
                <a:gd name="T43" fmla="*/ 96 h 351"/>
                <a:gd name="T44" fmla="*/ 227 w 338"/>
                <a:gd name="T45" fmla="*/ 97 h 351"/>
                <a:gd name="T46" fmla="*/ 224 w 338"/>
                <a:gd name="T47" fmla="*/ 102 h 351"/>
                <a:gd name="T48" fmla="*/ 221 w 338"/>
                <a:gd name="T49" fmla="*/ 110 h 351"/>
                <a:gd name="T50" fmla="*/ 217 w 338"/>
                <a:gd name="T51" fmla="*/ 122 h 351"/>
                <a:gd name="T52" fmla="*/ 213 w 338"/>
                <a:gd name="T53" fmla="*/ 138 h 351"/>
                <a:gd name="T54" fmla="*/ 206 w 338"/>
                <a:gd name="T55" fmla="*/ 154 h 351"/>
                <a:gd name="T56" fmla="*/ 201 w 338"/>
                <a:gd name="T57" fmla="*/ 167 h 351"/>
                <a:gd name="T58" fmla="*/ 198 w 338"/>
                <a:gd name="T59" fmla="*/ 177 h 351"/>
                <a:gd name="T60" fmla="*/ 194 w 338"/>
                <a:gd name="T61" fmla="*/ 187 h 351"/>
                <a:gd name="T62" fmla="*/ 191 w 338"/>
                <a:gd name="T63" fmla="*/ 197 h 351"/>
                <a:gd name="T64" fmla="*/ 187 w 338"/>
                <a:gd name="T65" fmla="*/ 208 h 351"/>
                <a:gd name="T66" fmla="*/ 182 w 338"/>
                <a:gd name="T67" fmla="*/ 218 h 351"/>
                <a:gd name="T68" fmla="*/ 180 w 338"/>
                <a:gd name="T69" fmla="*/ 230 h 351"/>
                <a:gd name="T70" fmla="*/ 175 w 338"/>
                <a:gd name="T71" fmla="*/ 241 h 351"/>
                <a:gd name="T72" fmla="*/ 171 w 338"/>
                <a:gd name="T73" fmla="*/ 253 h 351"/>
                <a:gd name="T74" fmla="*/ 172 w 338"/>
                <a:gd name="T75" fmla="*/ 266 h 351"/>
                <a:gd name="T76" fmla="*/ 181 w 338"/>
                <a:gd name="T77" fmla="*/ 280 h 351"/>
                <a:gd name="T78" fmla="*/ 188 w 338"/>
                <a:gd name="T79" fmla="*/ 292 h 351"/>
                <a:gd name="T80" fmla="*/ 197 w 338"/>
                <a:gd name="T81" fmla="*/ 303 h 351"/>
                <a:gd name="T82" fmla="*/ 203 w 338"/>
                <a:gd name="T83" fmla="*/ 313 h 351"/>
                <a:gd name="T84" fmla="*/ 211 w 338"/>
                <a:gd name="T85" fmla="*/ 323 h 351"/>
                <a:gd name="T86" fmla="*/ 220 w 338"/>
                <a:gd name="T87" fmla="*/ 339 h 351"/>
                <a:gd name="T88" fmla="*/ 227 w 338"/>
                <a:gd name="T89" fmla="*/ 351 h 351"/>
                <a:gd name="T90" fmla="*/ 0 w 338"/>
                <a:gd name="T9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8" h="351">
                  <a:moveTo>
                    <a:pt x="0" y="0"/>
                  </a:moveTo>
                  <a:lnTo>
                    <a:pt x="1" y="1"/>
                  </a:lnTo>
                  <a:lnTo>
                    <a:pt x="2" y="5"/>
                  </a:lnTo>
                  <a:lnTo>
                    <a:pt x="5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4" y="21"/>
                  </a:lnTo>
                  <a:lnTo>
                    <a:pt x="15" y="24"/>
                  </a:lnTo>
                  <a:lnTo>
                    <a:pt x="17" y="27"/>
                  </a:lnTo>
                  <a:lnTo>
                    <a:pt x="18" y="30"/>
                  </a:lnTo>
                  <a:lnTo>
                    <a:pt x="21" y="33"/>
                  </a:lnTo>
                  <a:lnTo>
                    <a:pt x="23" y="36"/>
                  </a:lnTo>
                  <a:lnTo>
                    <a:pt x="26" y="40"/>
                  </a:lnTo>
                  <a:lnTo>
                    <a:pt x="27" y="43"/>
                  </a:lnTo>
                  <a:lnTo>
                    <a:pt x="30" y="47"/>
                  </a:lnTo>
                  <a:lnTo>
                    <a:pt x="31" y="50"/>
                  </a:lnTo>
                  <a:lnTo>
                    <a:pt x="36" y="54"/>
                  </a:lnTo>
                  <a:lnTo>
                    <a:pt x="37" y="57"/>
                  </a:lnTo>
                  <a:lnTo>
                    <a:pt x="40" y="61"/>
                  </a:lnTo>
                  <a:lnTo>
                    <a:pt x="41" y="64"/>
                  </a:lnTo>
                  <a:lnTo>
                    <a:pt x="46" y="70"/>
                  </a:lnTo>
                  <a:lnTo>
                    <a:pt x="47" y="74"/>
                  </a:lnTo>
                  <a:lnTo>
                    <a:pt x="51" y="79"/>
                  </a:lnTo>
                  <a:lnTo>
                    <a:pt x="54" y="79"/>
                  </a:lnTo>
                  <a:lnTo>
                    <a:pt x="59" y="79"/>
                  </a:lnTo>
                  <a:lnTo>
                    <a:pt x="63" y="79"/>
                  </a:lnTo>
                  <a:lnTo>
                    <a:pt x="67" y="80"/>
                  </a:lnTo>
                  <a:lnTo>
                    <a:pt x="70" y="80"/>
                  </a:lnTo>
                  <a:lnTo>
                    <a:pt x="74" y="80"/>
                  </a:lnTo>
                  <a:lnTo>
                    <a:pt x="77" y="80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90" y="82"/>
                  </a:lnTo>
                  <a:lnTo>
                    <a:pt x="95" y="82"/>
                  </a:lnTo>
                  <a:lnTo>
                    <a:pt x="98" y="83"/>
                  </a:lnTo>
                  <a:lnTo>
                    <a:pt x="102" y="83"/>
                  </a:lnTo>
                  <a:lnTo>
                    <a:pt x="106" y="83"/>
                  </a:lnTo>
                  <a:lnTo>
                    <a:pt x="110" y="84"/>
                  </a:lnTo>
                  <a:lnTo>
                    <a:pt x="113" y="84"/>
                  </a:lnTo>
                  <a:lnTo>
                    <a:pt x="118" y="84"/>
                  </a:lnTo>
                  <a:lnTo>
                    <a:pt x="122" y="84"/>
                  </a:lnTo>
                  <a:lnTo>
                    <a:pt x="126" y="84"/>
                  </a:lnTo>
                  <a:lnTo>
                    <a:pt x="129" y="86"/>
                  </a:lnTo>
                  <a:lnTo>
                    <a:pt x="132" y="86"/>
                  </a:lnTo>
                  <a:lnTo>
                    <a:pt x="136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46" y="87"/>
                  </a:lnTo>
                  <a:lnTo>
                    <a:pt x="151" y="87"/>
                  </a:lnTo>
                  <a:lnTo>
                    <a:pt x="154" y="87"/>
                  </a:lnTo>
                  <a:lnTo>
                    <a:pt x="158" y="89"/>
                  </a:lnTo>
                  <a:lnTo>
                    <a:pt x="161" y="89"/>
                  </a:lnTo>
                  <a:lnTo>
                    <a:pt x="164" y="90"/>
                  </a:lnTo>
                  <a:lnTo>
                    <a:pt x="168" y="90"/>
                  </a:lnTo>
                  <a:lnTo>
                    <a:pt x="171" y="90"/>
                  </a:lnTo>
                  <a:lnTo>
                    <a:pt x="177" y="90"/>
                  </a:lnTo>
                  <a:lnTo>
                    <a:pt x="182" y="92"/>
                  </a:lnTo>
                  <a:lnTo>
                    <a:pt x="188" y="92"/>
                  </a:lnTo>
                  <a:lnTo>
                    <a:pt x="194" y="92"/>
                  </a:lnTo>
                  <a:lnTo>
                    <a:pt x="198" y="93"/>
                  </a:lnTo>
                  <a:lnTo>
                    <a:pt x="203" y="95"/>
                  </a:lnTo>
                  <a:lnTo>
                    <a:pt x="207" y="95"/>
                  </a:lnTo>
                  <a:lnTo>
                    <a:pt x="211" y="95"/>
                  </a:lnTo>
                  <a:lnTo>
                    <a:pt x="214" y="95"/>
                  </a:lnTo>
                  <a:lnTo>
                    <a:pt x="217" y="96"/>
                  </a:lnTo>
                  <a:lnTo>
                    <a:pt x="220" y="96"/>
                  </a:lnTo>
                  <a:lnTo>
                    <a:pt x="223" y="96"/>
                  </a:lnTo>
                  <a:lnTo>
                    <a:pt x="224" y="96"/>
                  </a:lnTo>
                  <a:lnTo>
                    <a:pt x="227" y="97"/>
                  </a:lnTo>
                  <a:lnTo>
                    <a:pt x="227" y="97"/>
                  </a:lnTo>
                  <a:lnTo>
                    <a:pt x="224" y="100"/>
                  </a:lnTo>
                  <a:lnTo>
                    <a:pt x="224" y="102"/>
                  </a:lnTo>
                  <a:lnTo>
                    <a:pt x="223" y="105"/>
                  </a:lnTo>
                  <a:lnTo>
                    <a:pt x="223" y="107"/>
                  </a:lnTo>
                  <a:lnTo>
                    <a:pt x="221" y="110"/>
                  </a:lnTo>
                  <a:lnTo>
                    <a:pt x="220" y="115"/>
                  </a:lnTo>
                  <a:lnTo>
                    <a:pt x="218" y="118"/>
                  </a:lnTo>
                  <a:lnTo>
                    <a:pt x="217" y="122"/>
                  </a:lnTo>
                  <a:lnTo>
                    <a:pt x="216" y="126"/>
                  </a:lnTo>
                  <a:lnTo>
                    <a:pt x="214" y="132"/>
                  </a:lnTo>
                  <a:lnTo>
                    <a:pt x="213" y="138"/>
                  </a:lnTo>
                  <a:lnTo>
                    <a:pt x="211" y="142"/>
                  </a:lnTo>
                  <a:lnTo>
                    <a:pt x="208" y="148"/>
                  </a:lnTo>
                  <a:lnTo>
                    <a:pt x="206" y="154"/>
                  </a:lnTo>
                  <a:lnTo>
                    <a:pt x="204" y="161"/>
                  </a:lnTo>
                  <a:lnTo>
                    <a:pt x="203" y="162"/>
                  </a:lnTo>
                  <a:lnTo>
                    <a:pt x="201" y="167"/>
                  </a:lnTo>
                  <a:lnTo>
                    <a:pt x="200" y="171"/>
                  </a:lnTo>
                  <a:lnTo>
                    <a:pt x="200" y="174"/>
                  </a:lnTo>
                  <a:lnTo>
                    <a:pt x="198" y="177"/>
                  </a:lnTo>
                  <a:lnTo>
                    <a:pt x="197" y="179"/>
                  </a:lnTo>
                  <a:lnTo>
                    <a:pt x="195" y="182"/>
                  </a:lnTo>
                  <a:lnTo>
                    <a:pt x="194" y="187"/>
                  </a:lnTo>
                  <a:lnTo>
                    <a:pt x="193" y="191"/>
                  </a:lnTo>
                  <a:lnTo>
                    <a:pt x="193" y="194"/>
                  </a:lnTo>
                  <a:lnTo>
                    <a:pt x="191" y="197"/>
                  </a:lnTo>
                  <a:lnTo>
                    <a:pt x="190" y="201"/>
                  </a:lnTo>
                  <a:lnTo>
                    <a:pt x="188" y="205"/>
                  </a:lnTo>
                  <a:lnTo>
                    <a:pt x="187" y="208"/>
                  </a:lnTo>
                  <a:lnTo>
                    <a:pt x="185" y="211"/>
                  </a:lnTo>
                  <a:lnTo>
                    <a:pt x="184" y="215"/>
                  </a:lnTo>
                  <a:lnTo>
                    <a:pt x="182" y="218"/>
                  </a:lnTo>
                  <a:lnTo>
                    <a:pt x="181" y="223"/>
                  </a:lnTo>
                  <a:lnTo>
                    <a:pt x="181" y="227"/>
                  </a:lnTo>
                  <a:lnTo>
                    <a:pt x="180" y="230"/>
                  </a:lnTo>
                  <a:lnTo>
                    <a:pt x="178" y="233"/>
                  </a:lnTo>
                  <a:lnTo>
                    <a:pt x="177" y="237"/>
                  </a:lnTo>
                  <a:lnTo>
                    <a:pt x="175" y="241"/>
                  </a:lnTo>
                  <a:lnTo>
                    <a:pt x="174" y="246"/>
                  </a:lnTo>
                  <a:lnTo>
                    <a:pt x="172" y="249"/>
                  </a:lnTo>
                  <a:lnTo>
                    <a:pt x="171" y="253"/>
                  </a:lnTo>
                  <a:lnTo>
                    <a:pt x="171" y="257"/>
                  </a:lnTo>
                  <a:lnTo>
                    <a:pt x="168" y="262"/>
                  </a:lnTo>
                  <a:lnTo>
                    <a:pt x="172" y="266"/>
                  </a:lnTo>
                  <a:lnTo>
                    <a:pt x="174" y="270"/>
                  </a:lnTo>
                  <a:lnTo>
                    <a:pt x="178" y="274"/>
                  </a:lnTo>
                  <a:lnTo>
                    <a:pt x="181" y="280"/>
                  </a:lnTo>
                  <a:lnTo>
                    <a:pt x="182" y="283"/>
                  </a:lnTo>
                  <a:lnTo>
                    <a:pt x="187" y="287"/>
                  </a:lnTo>
                  <a:lnTo>
                    <a:pt x="188" y="292"/>
                  </a:lnTo>
                  <a:lnTo>
                    <a:pt x="193" y="296"/>
                  </a:lnTo>
                  <a:lnTo>
                    <a:pt x="194" y="300"/>
                  </a:lnTo>
                  <a:lnTo>
                    <a:pt x="197" y="303"/>
                  </a:lnTo>
                  <a:lnTo>
                    <a:pt x="198" y="308"/>
                  </a:lnTo>
                  <a:lnTo>
                    <a:pt x="201" y="312"/>
                  </a:lnTo>
                  <a:lnTo>
                    <a:pt x="203" y="313"/>
                  </a:lnTo>
                  <a:lnTo>
                    <a:pt x="206" y="318"/>
                  </a:lnTo>
                  <a:lnTo>
                    <a:pt x="208" y="321"/>
                  </a:lnTo>
                  <a:lnTo>
                    <a:pt x="211" y="323"/>
                  </a:lnTo>
                  <a:lnTo>
                    <a:pt x="214" y="331"/>
                  </a:lnTo>
                  <a:lnTo>
                    <a:pt x="217" y="335"/>
                  </a:lnTo>
                  <a:lnTo>
                    <a:pt x="220" y="339"/>
                  </a:lnTo>
                  <a:lnTo>
                    <a:pt x="223" y="344"/>
                  </a:lnTo>
                  <a:lnTo>
                    <a:pt x="224" y="348"/>
                  </a:lnTo>
                  <a:lnTo>
                    <a:pt x="227" y="351"/>
                  </a:lnTo>
                  <a:lnTo>
                    <a:pt x="338" y="3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5" name="Freeform 21"/>
            <p:cNvSpPr>
              <a:spLocks/>
            </p:cNvSpPr>
            <p:nvPr userDrawn="1"/>
          </p:nvSpPr>
          <p:spPr bwMode="gray">
            <a:xfrm>
              <a:off x="2650" y="1388"/>
              <a:ext cx="95" cy="86"/>
            </a:xfrm>
            <a:custGeom>
              <a:avLst/>
              <a:gdLst>
                <a:gd name="T0" fmla="*/ 0 w 190"/>
                <a:gd name="T1" fmla="*/ 0 h 171"/>
                <a:gd name="T2" fmla="*/ 190 w 190"/>
                <a:gd name="T3" fmla="*/ 6 h 171"/>
                <a:gd name="T4" fmla="*/ 115 w 190"/>
                <a:gd name="T5" fmla="*/ 171 h 171"/>
                <a:gd name="T6" fmla="*/ 0 w 190"/>
                <a:gd name="T7" fmla="*/ 0 h 171"/>
                <a:gd name="T8" fmla="*/ 0 w 190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1">
                  <a:moveTo>
                    <a:pt x="0" y="0"/>
                  </a:moveTo>
                  <a:lnTo>
                    <a:pt x="190" y="6"/>
                  </a:lnTo>
                  <a:lnTo>
                    <a:pt x="115" y="1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6" name="Freeform 22"/>
            <p:cNvSpPr>
              <a:spLocks/>
            </p:cNvSpPr>
            <p:nvPr userDrawn="1"/>
          </p:nvSpPr>
          <p:spPr bwMode="gray">
            <a:xfrm>
              <a:off x="3171" y="1401"/>
              <a:ext cx="179" cy="169"/>
            </a:xfrm>
            <a:custGeom>
              <a:avLst/>
              <a:gdLst>
                <a:gd name="T0" fmla="*/ 6 w 358"/>
                <a:gd name="T1" fmla="*/ 332 h 336"/>
                <a:gd name="T2" fmla="*/ 16 w 358"/>
                <a:gd name="T3" fmla="*/ 324 h 336"/>
                <a:gd name="T4" fmla="*/ 27 w 358"/>
                <a:gd name="T5" fmla="*/ 319 h 336"/>
                <a:gd name="T6" fmla="*/ 36 w 358"/>
                <a:gd name="T7" fmla="*/ 313 h 336"/>
                <a:gd name="T8" fmla="*/ 47 w 358"/>
                <a:gd name="T9" fmla="*/ 308 h 336"/>
                <a:gd name="T10" fmla="*/ 59 w 358"/>
                <a:gd name="T11" fmla="*/ 301 h 336"/>
                <a:gd name="T12" fmla="*/ 72 w 358"/>
                <a:gd name="T13" fmla="*/ 292 h 336"/>
                <a:gd name="T14" fmla="*/ 80 w 358"/>
                <a:gd name="T15" fmla="*/ 283 h 336"/>
                <a:gd name="T16" fmla="*/ 83 w 358"/>
                <a:gd name="T17" fmla="*/ 272 h 336"/>
                <a:gd name="T18" fmla="*/ 83 w 358"/>
                <a:gd name="T19" fmla="*/ 259 h 336"/>
                <a:gd name="T20" fmla="*/ 85 w 358"/>
                <a:gd name="T21" fmla="*/ 246 h 336"/>
                <a:gd name="T22" fmla="*/ 86 w 358"/>
                <a:gd name="T23" fmla="*/ 236 h 336"/>
                <a:gd name="T24" fmla="*/ 89 w 358"/>
                <a:gd name="T25" fmla="*/ 223 h 336"/>
                <a:gd name="T26" fmla="*/ 90 w 358"/>
                <a:gd name="T27" fmla="*/ 211 h 336"/>
                <a:gd name="T28" fmla="*/ 92 w 358"/>
                <a:gd name="T29" fmla="*/ 201 h 336"/>
                <a:gd name="T30" fmla="*/ 93 w 358"/>
                <a:gd name="T31" fmla="*/ 190 h 336"/>
                <a:gd name="T32" fmla="*/ 95 w 358"/>
                <a:gd name="T33" fmla="*/ 180 h 336"/>
                <a:gd name="T34" fmla="*/ 96 w 358"/>
                <a:gd name="T35" fmla="*/ 170 h 336"/>
                <a:gd name="T36" fmla="*/ 96 w 358"/>
                <a:gd name="T37" fmla="*/ 161 h 336"/>
                <a:gd name="T38" fmla="*/ 99 w 358"/>
                <a:gd name="T39" fmla="*/ 149 h 336"/>
                <a:gd name="T40" fmla="*/ 101 w 358"/>
                <a:gd name="T41" fmla="*/ 135 h 336"/>
                <a:gd name="T42" fmla="*/ 103 w 358"/>
                <a:gd name="T43" fmla="*/ 122 h 336"/>
                <a:gd name="T44" fmla="*/ 103 w 358"/>
                <a:gd name="T45" fmla="*/ 115 h 336"/>
                <a:gd name="T46" fmla="*/ 105 w 358"/>
                <a:gd name="T47" fmla="*/ 112 h 336"/>
                <a:gd name="T48" fmla="*/ 112 w 358"/>
                <a:gd name="T49" fmla="*/ 115 h 336"/>
                <a:gd name="T50" fmla="*/ 122 w 358"/>
                <a:gd name="T51" fmla="*/ 119 h 336"/>
                <a:gd name="T52" fmla="*/ 135 w 358"/>
                <a:gd name="T53" fmla="*/ 123 h 336"/>
                <a:gd name="T54" fmla="*/ 150 w 358"/>
                <a:gd name="T55" fmla="*/ 129 h 336"/>
                <a:gd name="T56" fmla="*/ 167 w 358"/>
                <a:gd name="T57" fmla="*/ 135 h 336"/>
                <a:gd name="T58" fmla="*/ 177 w 358"/>
                <a:gd name="T59" fmla="*/ 139 h 336"/>
                <a:gd name="T60" fmla="*/ 186 w 358"/>
                <a:gd name="T61" fmla="*/ 142 h 336"/>
                <a:gd name="T62" fmla="*/ 197 w 358"/>
                <a:gd name="T63" fmla="*/ 146 h 336"/>
                <a:gd name="T64" fmla="*/ 207 w 358"/>
                <a:gd name="T65" fmla="*/ 152 h 336"/>
                <a:gd name="T66" fmla="*/ 217 w 358"/>
                <a:gd name="T67" fmla="*/ 155 h 336"/>
                <a:gd name="T68" fmla="*/ 229 w 358"/>
                <a:gd name="T69" fmla="*/ 159 h 336"/>
                <a:gd name="T70" fmla="*/ 240 w 358"/>
                <a:gd name="T71" fmla="*/ 165 h 336"/>
                <a:gd name="T72" fmla="*/ 252 w 358"/>
                <a:gd name="T73" fmla="*/ 170 h 336"/>
                <a:gd name="T74" fmla="*/ 263 w 358"/>
                <a:gd name="T75" fmla="*/ 172 h 336"/>
                <a:gd name="T76" fmla="*/ 276 w 358"/>
                <a:gd name="T77" fmla="*/ 170 h 336"/>
                <a:gd name="T78" fmla="*/ 289 w 358"/>
                <a:gd name="T79" fmla="*/ 161 h 336"/>
                <a:gd name="T80" fmla="*/ 302 w 358"/>
                <a:gd name="T81" fmla="*/ 154 h 336"/>
                <a:gd name="T82" fmla="*/ 314 w 358"/>
                <a:gd name="T83" fmla="*/ 145 h 336"/>
                <a:gd name="T84" fmla="*/ 325 w 358"/>
                <a:gd name="T85" fmla="*/ 139 h 336"/>
                <a:gd name="T86" fmla="*/ 337 w 358"/>
                <a:gd name="T87" fmla="*/ 132 h 336"/>
                <a:gd name="T88" fmla="*/ 351 w 358"/>
                <a:gd name="T89" fmla="*/ 125 h 336"/>
                <a:gd name="T90" fmla="*/ 357 w 358"/>
                <a:gd name="T91" fmla="*/ 121 h 336"/>
                <a:gd name="T92" fmla="*/ 0 w 358"/>
                <a:gd name="T9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" h="336">
                  <a:moveTo>
                    <a:pt x="0" y="336"/>
                  </a:moveTo>
                  <a:lnTo>
                    <a:pt x="1" y="335"/>
                  </a:lnTo>
                  <a:lnTo>
                    <a:pt x="6" y="332"/>
                  </a:lnTo>
                  <a:lnTo>
                    <a:pt x="8" y="331"/>
                  </a:lnTo>
                  <a:lnTo>
                    <a:pt x="13" y="328"/>
                  </a:lnTo>
                  <a:lnTo>
                    <a:pt x="16" y="324"/>
                  </a:lnTo>
                  <a:lnTo>
                    <a:pt x="23" y="322"/>
                  </a:lnTo>
                  <a:lnTo>
                    <a:pt x="24" y="321"/>
                  </a:lnTo>
                  <a:lnTo>
                    <a:pt x="27" y="319"/>
                  </a:lnTo>
                  <a:lnTo>
                    <a:pt x="30" y="316"/>
                  </a:lnTo>
                  <a:lnTo>
                    <a:pt x="34" y="315"/>
                  </a:lnTo>
                  <a:lnTo>
                    <a:pt x="36" y="313"/>
                  </a:lnTo>
                  <a:lnTo>
                    <a:pt x="40" y="312"/>
                  </a:lnTo>
                  <a:lnTo>
                    <a:pt x="43" y="309"/>
                  </a:lnTo>
                  <a:lnTo>
                    <a:pt x="47" y="308"/>
                  </a:lnTo>
                  <a:lnTo>
                    <a:pt x="50" y="303"/>
                  </a:lnTo>
                  <a:lnTo>
                    <a:pt x="54" y="302"/>
                  </a:lnTo>
                  <a:lnTo>
                    <a:pt x="59" y="301"/>
                  </a:lnTo>
                  <a:lnTo>
                    <a:pt x="63" y="298"/>
                  </a:lnTo>
                  <a:lnTo>
                    <a:pt x="66" y="295"/>
                  </a:lnTo>
                  <a:lnTo>
                    <a:pt x="72" y="292"/>
                  </a:lnTo>
                  <a:lnTo>
                    <a:pt x="76" y="290"/>
                  </a:lnTo>
                  <a:lnTo>
                    <a:pt x="80" y="288"/>
                  </a:lnTo>
                  <a:lnTo>
                    <a:pt x="80" y="283"/>
                  </a:lnTo>
                  <a:lnTo>
                    <a:pt x="80" y="279"/>
                  </a:lnTo>
                  <a:lnTo>
                    <a:pt x="82" y="276"/>
                  </a:lnTo>
                  <a:lnTo>
                    <a:pt x="83" y="272"/>
                  </a:lnTo>
                  <a:lnTo>
                    <a:pt x="83" y="266"/>
                  </a:lnTo>
                  <a:lnTo>
                    <a:pt x="83" y="263"/>
                  </a:lnTo>
                  <a:lnTo>
                    <a:pt x="83" y="259"/>
                  </a:lnTo>
                  <a:lnTo>
                    <a:pt x="85" y="256"/>
                  </a:lnTo>
                  <a:lnTo>
                    <a:pt x="85" y="250"/>
                  </a:lnTo>
                  <a:lnTo>
                    <a:pt x="85" y="246"/>
                  </a:lnTo>
                  <a:lnTo>
                    <a:pt x="86" y="243"/>
                  </a:lnTo>
                  <a:lnTo>
                    <a:pt x="86" y="239"/>
                  </a:lnTo>
                  <a:lnTo>
                    <a:pt x="86" y="236"/>
                  </a:lnTo>
                  <a:lnTo>
                    <a:pt x="88" y="231"/>
                  </a:lnTo>
                  <a:lnTo>
                    <a:pt x="89" y="227"/>
                  </a:lnTo>
                  <a:lnTo>
                    <a:pt x="89" y="223"/>
                  </a:lnTo>
                  <a:lnTo>
                    <a:pt x="89" y="220"/>
                  </a:lnTo>
                  <a:lnTo>
                    <a:pt x="90" y="216"/>
                  </a:lnTo>
                  <a:lnTo>
                    <a:pt x="90" y="211"/>
                  </a:lnTo>
                  <a:lnTo>
                    <a:pt x="90" y="208"/>
                  </a:lnTo>
                  <a:lnTo>
                    <a:pt x="90" y="204"/>
                  </a:lnTo>
                  <a:lnTo>
                    <a:pt x="92" y="201"/>
                  </a:lnTo>
                  <a:lnTo>
                    <a:pt x="92" y="197"/>
                  </a:lnTo>
                  <a:lnTo>
                    <a:pt x="93" y="193"/>
                  </a:lnTo>
                  <a:lnTo>
                    <a:pt x="93" y="190"/>
                  </a:lnTo>
                  <a:lnTo>
                    <a:pt x="93" y="187"/>
                  </a:lnTo>
                  <a:lnTo>
                    <a:pt x="93" y="182"/>
                  </a:lnTo>
                  <a:lnTo>
                    <a:pt x="95" y="180"/>
                  </a:lnTo>
                  <a:lnTo>
                    <a:pt x="95" y="177"/>
                  </a:lnTo>
                  <a:lnTo>
                    <a:pt x="95" y="172"/>
                  </a:lnTo>
                  <a:lnTo>
                    <a:pt x="96" y="170"/>
                  </a:lnTo>
                  <a:lnTo>
                    <a:pt x="96" y="167"/>
                  </a:lnTo>
                  <a:lnTo>
                    <a:pt x="96" y="164"/>
                  </a:lnTo>
                  <a:lnTo>
                    <a:pt x="96" y="161"/>
                  </a:lnTo>
                  <a:lnTo>
                    <a:pt x="96" y="157"/>
                  </a:lnTo>
                  <a:lnTo>
                    <a:pt x="98" y="155"/>
                  </a:lnTo>
                  <a:lnTo>
                    <a:pt x="99" y="149"/>
                  </a:lnTo>
                  <a:lnTo>
                    <a:pt x="99" y="145"/>
                  </a:lnTo>
                  <a:lnTo>
                    <a:pt x="101" y="139"/>
                  </a:lnTo>
                  <a:lnTo>
                    <a:pt x="101" y="135"/>
                  </a:lnTo>
                  <a:lnTo>
                    <a:pt x="101" y="131"/>
                  </a:lnTo>
                  <a:lnTo>
                    <a:pt x="103" y="126"/>
                  </a:lnTo>
                  <a:lnTo>
                    <a:pt x="103" y="122"/>
                  </a:lnTo>
                  <a:lnTo>
                    <a:pt x="103" y="121"/>
                  </a:lnTo>
                  <a:lnTo>
                    <a:pt x="103" y="118"/>
                  </a:lnTo>
                  <a:lnTo>
                    <a:pt x="103" y="115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8" y="113"/>
                  </a:lnTo>
                  <a:lnTo>
                    <a:pt x="109" y="113"/>
                  </a:lnTo>
                  <a:lnTo>
                    <a:pt x="112" y="115"/>
                  </a:lnTo>
                  <a:lnTo>
                    <a:pt x="115" y="115"/>
                  </a:lnTo>
                  <a:lnTo>
                    <a:pt x="119" y="118"/>
                  </a:lnTo>
                  <a:lnTo>
                    <a:pt x="122" y="119"/>
                  </a:lnTo>
                  <a:lnTo>
                    <a:pt x="125" y="119"/>
                  </a:lnTo>
                  <a:lnTo>
                    <a:pt x="129" y="121"/>
                  </a:lnTo>
                  <a:lnTo>
                    <a:pt x="135" y="123"/>
                  </a:lnTo>
                  <a:lnTo>
                    <a:pt x="139" y="125"/>
                  </a:lnTo>
                  <a:lnTo>
                    <a:pt x="145" y="126"/>
                  </a:lnTo>
                  <a:lnTo>
                    <a:pt x="150" y="129"/>
                  </a:lnTo>
                  <a:lnTo>
                    <a:pt x="155" y="132"/>
                  </a:lnTo>
                  <a:lnTo>
                    <a:pt x="161" y="134"/>
                  </a:lnTo>
                  <a:lnTo>
                    <a:pt x="167" y="135"/>
                  </a:lnTo>
                  <a:lnTo>
                    <a:pt x="170" y="136"/>
                  </a:lnTo>
                  <a:lnTo>
                    <a:pt x="174" y="138"/>
                  </a:lnTo>
                  <a:lnTo>
                    <a:pt x="177" y="139"/>
                  </a:lnTo>
                  <a:lnTo>
                    <a:pt x="180" y="141"/>
                  </a:lnTo>
                  <a:lnTo>
                    <a:pt x="183" y="142"/>
                  </a:lnTo>
                  <a:lnTo>
                    <a:pt x="186" y="142"/>
                  </a:lnTo>
                  <a:lnTo>
                    <a:pt x="190" y="145"/>
                  </a:lnTo>
                  <a:lnTo>
                    <a:pt x="193" y="146"/>
                  </a:lnTo>
                  <a:lnTo>
                    <a:pt x="197" y="146"/>
                  </a:lnTo>
                  <a:lnTo>
                    <a:pt x="200" y="148"/>
                  </a:lnTo>
                  <a:lnTo>
                    <a:pt x="204" y="149"/>
                  </a:lnTo>
                  <a:lnTo>
                    <a:pt x="207" y="152"/>
                  </a:lnTo>
                  <a:lnTo>
                    <a:pt x="211" y="152"/>
                  </a:lnTo>
                  <a:lnTo>
                    <a:pt x="214" y="154"/>
                  </a:lnTo>
                  <a:lnTo>
                    <a:pt x="217" y="155"/>
                  </a:lnTo>
                  <a:lnTo>
                    <a:pt x="222" y="157"/>
                  </a:lnTo>
                  <a:lnTo>
                    <a:pt x="224" y="158"/>
                  </a:lnTo>
                  <a:lnTo>
                    <a:pt x="229" y="159"/>
                  </a:lnTo>
                  <a:lnTo>
                    <a:pt x="233" y="161"/>
                  </a:lnTo>
                  <a:lnTo>
                    <a:pt x="236" y="162"/>
                  </a:lnTo>
                  <a:lnTo>
                    <a:pt x="240" y="165"/>
                  </a:lnTo>
                  <a:lnTo>
                    <a:pt x="245" y="167"/>
                  </a:lnTo>
                  <a:lnTo>
                    <a:pt x="247" y="167"/>
                  </a:lnTo>
                  <a:lnTo>
                    <a:pt x="252" y="170"/>
                  </a:lnTo>
                  <a:lnTo>
                    <a:pt x="255" y="170"/>
                  </a:lnTo>
                  <a:lnTo>
                    <a:pt x="259" y="171"/>
                  </a:lnTo>
                  <a:lnTo>
                    <a:pt x="263" y="172"/>
                  </a:lnTo>
                  <a:lnTo>
                    <a:pt x="268" y="175"/>
                  </a:lnTo>
                  <a:lnTo>
                    <a:pt x="270" y="171"/>
                  </a:lnTo>
                  <a:lnTo>
                    <a:pt x="276" y="170"/>
                  </a:lnTo>
                  <a:lnTo>
                    <a:pt x="281" y="167"/>
                  </a:lnTo>
                  <a:lnTo>
                    <a:pt x="286" y="162"/>
                  </a:lnTo>
                  <a:lnTo>
                    <a:pt x="289" y="161"/>
                  </a:lnTo>
                  <a:lnTo>
                    <a:pt x="295" y="158"/>
                  </a:lnTo>
                  <a:lnTo>
                    <a:pt x="299" y="155"/>
                  </a:lnTo>
                  <a:lnTo>
                    <a:pt x="302" y="154"/>
                  </a:lnTo>
                  <a:lnTo>
                    <a:pt x="306" y="151"/>
                  </a:lnTo>
                  <a:lnTo>
                    <a:pt x="311" y="148"/>
                  </a:lnTo>
                  <a:lnTo>
                    <a:pt x="314" y="145"/>
                  </a:lnTo>
                  <a:lnTo>
                    <a:pt x="318" y="144"/>
                  </a:lnTo>
                  <a:lnTo>
                    <a:pt x="321" y="141"/>
                  </a:lnTo>
                  <a:lnTo>
                    <a:pt x="325" y="139"/>
                  </a:lnTo>
                  <a:lnTo>
                    <a:pt x="328" y="138"/>
                  </a:lnTo>
                  <a:lnTo>
                    <a:pt x="331" y="136"/>
                  </a:lnTo>
                  <a:lnTo>
                    <a:pt x="337" y="132"/>
                  </a:lnTo>
                  <a:lnTo>
                    <a:pt x="342" y="129"/>
                  </a:lnTo>
                  <a:lnTo>
                    <a:pt x="347" y="126"/>
                  </a:lnTo>
                  <a:lnTo>
                    <a:pt x="351" y="125"/>
                  </a:lnTo>
                  <a:lnTo>
                    <a:pt x="353" y="122"/>
                  </a:lnTo>
                  <a:lnTo>
                    <a:pt x="355" y="121"/>
                  </a:lnTo>
                  <a:lnTo>
                    <a:pt x="357" y="121"/>
                  </a:lnTo>
                  <a:lnTo>
                    <a:pt x="358" y="121"/>
                  </a:lnTo>
                  <a:lnTo>
                    <a:pt x="46" y="0"/>
                  </a:lnTo>
                  <a:lnTo>
                    <a:pt x="0" y="336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3234" y="1479"/>
              <a:ext cx="87" cy="96"/>
            </a:xfrm>
            <a:custGeom>
              <a:avLst/>
              <a:gdLst>
                <a:gd name="T0" fmla="*/ 0 w 174"/>
                <a:gd name="T1" fmla="*/ 192 h 192"/>
                <a:gd name="T2" fmla="*/ 10 w 174"/>
                <a:gd name="T3" fmla="*/ 0 h 192"/>
                <a:gd name="T4" fmla="*/ 174 w 174"/>
                <a:gd name="T5" fmla="*/ 79 h 192"/>
                <a:gd name="T6" fmla="*/ 0 w 174"/>
                <a:gd name="T7" fmla="*/ 192 h 192"/>
                <a:gd name="T8" fmla="*/ 0 w 17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92">
                  <a:moveTo>
                    <a:pt x="0" y="192"/>
                  </a:moveTo>
                  <a:lnTo>
                    <a:pt x="10" y="0"/>
                  </a:lnTo>
                  <a:lnTo>
                    <a:pt x="174" y="79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8" name="Freeform 24"/>
            <p:cNvSpPr>
              <a:spLocks/>
            </p:cNvSpPr>
            <p:nvPr userDrawn="1"/>
          </p:nvSpPr>
          <p:spPr bwMode="gray">
            <a:xfrm>
              <a:off x="2959" y="1447"/>
              <a:ext cx="209" cy="140"/>
            </a:xfrm>
            <a:custGeom>
              <a:avLst/>
              <a:gdLst>
                <a:gd name="T0" fmla="*/ 8 w 418"/>
                <a:gd name="T1" fmla="*/ 279 h 279"/>
                <a:gd name="T2" fmla="*/ 16 w 418"/>
                <a:gd name="T3" fmla="*/ 279 h 279"/>
                <a:gd name="T4" fmla="*/ 21 w 418"/>
                <a:gd name="T5" fmla="*/ 278 h 279"/>
                <a:gd name="T6" fmla="*/ 26 w 418"/>
                <a:gd name="T7" fmla="*/ 278 h 279"/>
                <a:gd name="T8" fmla="*/ 34 w 418"/>
                <a:gd name="T9" fmla="*/ 276 h 279"/>
                <a:gd name="T10" fmla="*/ 41 w 418"/>
                <a:gd name="T11" fmla="*/ 276 h 279"/>
                <a:gd name="T12" fmla="*/ 48 w 418"/>
                <a:gd name="T13" fmla="*/ 276 h 279"/>
                <a:gd name="T14" fmla="*/ 57 w 418"/>
                <a:gd name="T15" fmla="*/ 275 h 279"/>
                <a:gd name="T16" fmla="*/ 65 w 418"/>
                <a:gd name="T17" fmla="*/ 275 h 279"/>
                <a:gd name="T18" fmla="*/ 75 w 418"/>
                <a:gd name="T19" fmla="*/ 275 h 279"/>
                <a:gd name="T20" fmla="*/ 85 w 418"/>
                <a:gd name="T21" fmla="*/ 272 h 279"/>
                <a:gd name="T22" fmla="*/ 95 w 418"/>
                <a:gd name="T23" fmla="*/ 272 h 279"/>
                <a:gd name="T24" fmla="*/ 100 w 418"/>
                <a:gd name="T25" fmla="*/ 266 h 279"/>
                <a:gd name="T26" fmla="*/ 103 w 418"/>
                <a:gd name="T27" fmla="*/ 259 h 279"/>
                <a:gd name="T28" fmla="*/ 108 w 418"/>
                <a:gd name="T29" fmla="*/ 252 h 279"/>
                <a:gd name="T30" fmla="*/ 113 w 418"/>
                <a:gd name="T31" fmla="*/ 244 h 279"/>
                <a:gd name="T32" fmla="*/ 117 w 418"/>
                <a:gd name="T33" fmla="*/ 239 h 279"/>
                <a:gd name="T34" fmla="*/ 121 w 418"/>
                <a:gd name="T35" fmla="*/ 232 h 279"/>
                <a:gd name="T36" fmla="*/ 126 w 418"/>
                <a:gd name="T37" fmla="*/ 226 h 279"/>
                <a:gd name="T38" fmla="*/ 131 w 418"/>
                <a:gd name="T39" fmla="*/ 220 h 279"/>
                <a:gd name="T40" fmla="*/ 136 w 418"/>
                <a:gd name="T41" fmla="*/ 211 h 279"/>
                <a:gd name="T42" fmla="*/ 140 w 418"/>
                <a:gd name="T43" fmla="*/ 206 h 279"/>
                <a:gd name="T44" fmla="*/ 147 w 418"/>
                <a:gd name="T45" fmla="*/ 194 h 279"/>
                <a:gd name="T46" fmla="*/ 156 w 418"/>
                <a:gd name="T47" fmla="*/ 184 h 279"/>
                <a:gd name="T48" fmla="*/ 163 w 418"/>
                <a:gd name="T49" fmla="*/ 173 h 279"/>
                <a:gd name="T50" fmla="*/ 170 w 418"/>
                <a:gd name="T51" fmla="*/ 162 h 279"/>
                <a:gd name="T52" fmla="*/ 176 w 418"/>
                <a:gd name="T53" fmla="*/ 154 h 279"/>
                <a:gd name="T54" fmla="*/ 180 w 418"/>
                <a:gd name="T55" fmla="*/ 145 h 279"/>
                <a:gd name="T56" fmla="*/ 186 w 418"/>
                <a:gd name="T57" fmla="*/ 139 h 279"/>
                <a:gd name="T58" fmla="*/ 192 w 418"/>
                <a:gd name="T59" fmla="*/ 129 h 279"/>
                <a:gd name="T60" fmla="*/ 195 w 418"/>
                <a:gd name="T61" fmla="*/ 128 h 279"/>
                <a:gd name="T62" fmla="*/ 198 w 418"/>
                <a:gd name="T63" fmla="*/ 129 h 279"/>
                <a:gd name="T64" fmla="*/ 205 w 418"/>
                <a:gd name="T65" fmla="*/ 138 h 279"/>
                <a:gd name="T66" fmla="*/ 211 w 418"/>
                <a:gd name="T67" fmla="*/ 144 h 279"/>
                <a:gd name="T68" fmla="*/ 216 w 418"/>
                <a:gd name="T69" fmla="*/ 151 h 279"/>
                <a:gd name="T70" fmla="*/ 222 w 418"/>
                <a:gd name="T71" fmla="*/ 158 h 279"/>
                <a:gd name="T72" fmla="*/ 231 w 418"/>
                <a:gd name="T73" fmla="*/ 167 h 279"/>
                <a:gd name="T74" fmla="*/ 239 w 418"/>
                <a:gd name="T75" fmla="*/ 175 h 279"/>
                <a:gd name="T76" fmla="*/ 248 w 418"/>
                <a:gd name="T77" fmla="*/ 187 h 279"/>
                <a:gd name="T78" fmla="*/ 258 w 418"/>
                <a:gd name="T79" fmla="*/ 197 h 279"/>
                <a:gd name="T80" fmla="*/ 268 w 418"/>
                <a:gd name="T81" fmla="*/ 209 h 279"/>
                <a:gd name="T82" fmla="*/ 278 w 418"/>
                <a:gd name="T83" fmla="*/ 220 h 279"/>
                <a:gd name="T84" fmla="*/ 288 w 418"/>
                <a:gd name="T85" fmla="*/ 232 h 279"/>
                <a:gd name="T86" fmla="*/ 300 w 418"/>
                <a:gd name="T87" fmla="*/ 244 h 279"/>
                <a:gd name="T88" fmla="*/ 311 w 418"/>
                <a:gd name="T89" fmla="*/ 256 h 279"/>
                <a:gd name="T90" fmla="*/ 322 w 418"/>
                <a:gd name="T91" fmla="*/ 255 h 279"/>
                <a:gd name="T92" fmla="*/ 333 w 418"/>
                <a:gd name="T93" fmla="*/ 255 h 279"/>
                <a:gd name="T94" fmla="*/ 343 w 418"/>
                <a:gd name="T95" fmla="*/ 252 h 279"/>
                <a:gd name="T96" fmla="*/ 353 w 418"/>
                <a:gd name="T97" fmla="*/ 252 h 279"/>
                <a:gd name="T98" fmla="*/ 362 w 418"/>
                <a:gd name="T99" fmla="*/ 250 h 279"/>
                <a:gd name="T100" fmla="*/ 372 w 418"/>
                <a:gd name="T101" fmla="*/ 250 h 279"/>
                <a:gd name="T102" fmla="*/ 379 w 418"/>
                <a:gd name="T103" fmla="*/ 250 h 279"/>
                <a:gd name="T104" fmla="*/ 388 w 418"/>
                <a:gd name="T105" fmla="*/ 250 h 279"/>
                <a:gd name="T106" fmla="*/ 394 w 418"/>
                <a:gd name="T107" fmla="*/ 249 h 279"/>
                <a:gd name="T108" fmla="*/ 399 w 418"/>
                <a:gd name="T109" fmla="*/ 249 h 279"/>
                <a:gd name="T110" fmla="*/ 409 w 418"/>
                <a:gd name="T111" fmla="*/ 247 h 279"/>
                <a:gd name="T112" fmla="*/ 415 w 418"/>
                <a:gd name="T113" fmla="*/ 247 h 279"/>
                <a:gd name="T114" fmla="*/ 418 w 418"/>
                <a:gd name="T115" fmla="*/ 247 h 279"/>
                <a:gd name="T116" fmla="*/ 0 w 418"/>
                <a:gd name="T1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8" h="279">
                  <a:moveTo>
                    <a:pt x="0" y="279"/>
                  </a:moveTo>
                  <a:lnTo>
                    <a:pt x="8" y="279"/>
                  </a:lnTo>
                  <a:lnTo>
                    <a:pt x="10" y="279"/>
                  </a:lnTo>
                  <a:lnTo>
                    <a:pt x="16" y="279"/>
                  </a:lnTo>
                  <a:lnTo>
                    <a:pt x="18" y="278"/>
                  </a:lnTo>
                  <a:lnTo>
                    <a:pt x="21" y="278"/>
                  </a:lnTo>
                  <a:lnTo>
                    <a:pt x="23" y="278"/>
                  </a:lnTo>
                  <a:lnTo>
                    <a:pt x="26" y="278"/>
                  </a:lnTo>
                  <a:lnTo>
                    <a:pt x="31" y="278"/>
                  </a:lnTo>
                  <a:lnTo>
                    <a:pt x="34" y="276"/>
                  </a:lnTo>
                  <a:lnTo>
                    <a:pt x="36" y="276"/>
                  </a:lnTo>
                  <a:lnTo>
                    <a:pt x="41" y="276"/>
                  </a:lnTo>
                  <a:lnTo>
                    <a:pt x="44" y="276"/>
                  </a:lnTo>
                  <a:lnTo>
                    <a:pt x="48" y="276"/>
                  </a:lnTo>
                  <a:lnTo>
                    <a:pt x="52" y="275"/>
                  </a:lnTo>
                  <a:lnTo>
                    <a:pt x="57" y="275"/>
                  </a:lnTo>
                  <a:lnTo>
                    <a:pt x="61" y="275"/>
                  </a:lnTo>
                  <a:lnTo>
                    <a:pt x="65" y="275"/>
                  </a:lnTo>
                  <a:lnTo>
                    <a:pt x="70" y="275"/>
                  </a:lnTo>
                  <a:lnTo>
                    <a:pt x="75" y="275"/>
                  </a:lnTo>
                  <a:lnTo>
                    <a:pt x="78" y="273"/>
                  </a:lnTo>
                  <a:lnTo>
                    <a:pt x="85" y="272"/>
                  </a:lnTo>
                  <a:lnTo>
                    <a:pt x="90" y="272"/>
                  </a:lnTo>
                  <a:lnTo>
                    <a:pt x="95" y="272"/>
                  </a:lnTo>
                  <a:lnTo>
                    <a:pt x="97" y="269"/>
                  </a:lnTo>
                  <a:lnTo>
                    <a:pt x="100" y="266"/>
                  </a:lnTo>
                  <a:lnTo>
                    <a:pt x="101" y="262"/>
                  </a:lnTo>
                  <a:lnTo>
                    <a:pt x="103" y="259"/>
                  </a:lnTo>
                  <a:lnTo>
                    <a:pt x="106" y="256"/>
                  </a:lnTo>
                  <a:lnTo>
                    <a:pt x="108" y="252"/>
                  </a:lnTo>
                  <a:lnTo>
                    <a:pt x="110" y="249"/>
                  </a:lnTo>
                  <a:lnTo>
                    <a:pt x="113" y="244"/>
                  </a:lnTo>
                  <a:lnTo>
                    <a:pt x="114" y="242"/>
                  </a:lnTo>
                  <a:lnTo>
                    <a:pt x="117" y="239"/>
                  </a:lnTo>
                  <a:lnTo>
                    <a:pt x="120" y="234"/>
                  </a:lnTo>
                  <a:lnTo>
                    <a:pt x="121" y="232"/>
                  </a:lnTo>
                  <a:lnTo>
                    <a:pt x="123" y="229"/>
                  </a:lnTo>
                  <a:lnTo>
                    <a:pt x="126" y="226"/>
                  </a:lnTo>
                  <a:lnTo>
                    <a:pt x="129" y="221"/>
                  </a:lnTo>
                  <a:lnTo>
                    <a:pt x="131" y="220"/>
                  </a:lnTo>
                  <a:lnTo>
                    <a:pt x="133" y="216"/>
                  </a:lnTo>
                  <a:lnTo>
                    <a:pt x="136" y="211"/>
                  </a:lnTo>
                  <a:lnTo>
                    <a:pt x="137" y="209"/>
                  </a:lnTo>
                  <a:lnTo>
                    <a:pt x="140" y="206"/>
                  </a:lnTo>
                  <a:lnTo>
                    <a:pt x="143" y="200"/>
                  </a:lnTo>
                  <a:lnTo>
                    <a:pt x="147" y="194"/>
                  </a:lnTo>
                  <a:lnTo>
                    <a:pt x="152" y="188"/>
                  </a:lnTo>
                  <a:lnTo>
                    <a:pt x="156" y="184"/>
                  </a:lnTo>
                  <a:lnTo>
                    <a:pt x="160" y="178"/>
                  </a:lnTo>
                  <a:lnTo>
                    <a:pt x="163" y="173"/>
                  </a:lnTo>
                  <a:lnTo>
                    <a:pt x="166" y="168"/>
                  </a:lnTo>
                  <a:lnTo>
                    <a:pt x="170" y="162"/>
                  </a:lnTo>
                  <a:lnTo>
                    <a:pt x="173" y="158"/>
                  </a:lnTo>
                  <a:lnTo>
                    <a:pt x="176" y="154"/>
                  </a:lnTo>
                  <a:lnTo>
                    <a:pt x="179" y="149"/>
                  </a:lnTo>
                  <a:lnTo>
                    <a:pt x="180" y="145"/>
                  </a:lnTo>
                  <a:lnTo>
                    <a:pt x="183" y="142"/>
                  </a:lnTo>
                  <a:lnTo>
                    <a:pt x="186" y="139"/>
                  </a:lnTo>
                  <a:lnTo>
                    <a:pt x="190" y="134"/>
                  </a:lnTo>
                  <a:lnTo>
                    <a:pt x="192" y="129"/>
                  </a:lnTo>
                  <a:lnTo>
                    <a:pt x="193" y="128"/>
                  </a:lnTo>
                  <a:lnTo>
                    <a:pt x="195" y="128"/>
                  </a:lnTo>
                  <a:lnTo>
                    <a:pt x="195" y="128"/>
                  </a:lnTo>
                  <a:lnTo>
                    <a:pt x="198" y="129"/>
                  </a:lnTo>
                  <a:lnTo>
                    <a:pt x="201" y="132"/>
                  </a:lnTo>
                  <a:lnTo>
                    <a:pt x="205" y="138"/>
                  </a:lnTo>
                  <a:lnTo>
                    <a:pt x="206" y="139"/>
                  </a:lnTo>
                  <a:lnTo>
                    <a:pt x="211" y="144"/>
                  </a:lnTo>
                  <a:lnTo>
                    <a:pt x="214" y="147"/>
                  </a:lnTo>
                  <a:lnTo>
                    <a:pt x="216" y="151"/>
                  </a:lnTo>
                  <a:lnTo>
                    <a:pt x="219" y="154"/>
                  </a:lnTo>
                  <a:lnTo>
                    <a:pt x="222" y="158"/>
                  </a:lnTo>
                  <a:lnTo>
                    <a:pt x="226" y="161"/>
                  </a:lnTo>
                  <a:lnTo>
                    <a:pt x="231" y="167"/>
                  </a:lnTo>
                  <a:lnTo>
                    <a:pt x="235" y="171"/>
                  </a:lnTo>
                  <a:lnTo>
                    <a:pt x="239" y="175"/>
                  </a:lnTo>
                  <a:lnTo>
                    <a:pt x="244" y="181"/>
                  </a:lnTo>
                  <a:lnTo>
                    <a:pt x="248" y="187"/>
                  </a:lnTo>
                  <a:lnTo>
                    <a:pt x="252" y="191"/>
                  </a:lnTo>
                  <a:lnTo>
                    <a:pt x="258" y="197"/>
                  </a:lnTo>
                  <a:lnTo>
                    <a:pt x="264" y="203"/>
                  </a:lnTo>
                  <a:lnTo>
                    <a:pt x="268" y="209"/>
                  </a:lnTo>
                  <a:lnTo>
                    <a:pt x="274" y="214"/>
                  </a:lnTo>
                  <a:lnTo>
                    <a:pt x="278" y="220"/>
                  </a:lnTo>
                  <a:lnTo>
                    <a:pt x="284" y="226"/>
                  </a:lnTo>
                  <a:lnTo>
                    <a:pt x="288" y="232"/>
                  </a:lnTo>
                  <a:lnTo>
                    <a:pt x="294" y="239"/>
                  </a:lnTo>
                  <a:lnTo>
                    <a:pt x="300" y="244"/>
                  </a:lnTo>
                  <a:lnTo>
                    <a:pt x="306" y="250"/>
                  </a:lnTo>
                  <a:lnTo>
                    <a:pt x="311" y="256"/>
                  </a:lnTo>
                  <a:lnTo>
                    <a:pt x="317" y="255"/>
                  </a:lnTo>
                  <a:lnTo>
                    <a:pt x="322" y="255"/>
                  </a:lnTo>
                  <a:lnTo>
                    <a:pt x="327" y="255"/>
                  </a:lnTo>
                  <a:lnTo>
                    <a:pt x="333" y="255"/>
                  </a:lnTo>
                  <a:lnTo>
                    <a:pt x="337" y="253"/>
                  </a:lnTo>
                  <a:lnTo>
                    <a:pt x="343" y="252"/>
                  </a:lnTo>
                  <a:lnTo>
                    <a:pt x="347" y="252"/>
                  </a:lnTo>
                  <a:lnTo>
                    <a:pt x="353" y="252"/>
                  </a:lnTo>
                  <a:lnTo>
                    <a:pt x="358" y="252"/>
                  </a:lnTo>
                  <a:lnTo>
                    <a:pt x="362" y="250"/>
                  </a:lnTo>
                  <a:lnTo>
                    <a:pt x="366" y="250"/>
                  </a:lnTo>
                  <a:lnTo>
                    <a:pt x="372" y="250"/>
                  </a:lnTo>
                  <a:lnTo>
                    <a:pt x="375" y="250"/>
                  </a:lnTo>
                  <a:lnTo>
                    <a:pt x="379" y="250"/>
                  </a:lnTo>
                  <a:lnTo>
                    <a:pt x="383" y="250"/>
                  </a:lnTo>
                  <a:lnTo>
                    <a:pt x="388" y="250"/>
                  </a:lnTo>
                  <a:lnTo>
                    <a:pt x="389" y="249"/>
                  </a:lnTo>
                  <a:lnTo>
                    <a:pt x="394" y="249"/>
                  </a:lnTo>
                  <a:lnTo>
                    <a:pt x="396" y="247"/>
                  </a:lnTo>
                  <a:lnTo>
                    <a:pt x="399" y="249"/>
                  </a:lnTo>
                  <a:lnTo>
                    <a:pt x="404" y="247"/>
                  </a:lnTo>
                  <a:lnTo>
                    <a:pt x="409" y="247"/>
                  </a:lnTo>
                  <a:lnTo>
                    <a:pt x="412" y="247"/>
                  </a:lnTo>
                  <a:lnTo>
                    <a:pt x="415" y="247"/>
                  </a:lnTo>
                  <a:lnTo>
                    <a:pt x="417" y="247"/>
                  </a:lnTo>
                  <a:lnTo>
                    <a:pt x="418" y="247"/>
                  </a:lnTo>
                  <a:lnTo>
                    <a:pt x="193" y="0"/>
                  </a:lnTo>
                  <a:lnTo>
                    <a:pt x="0" y="279"/>
                  </a:lnTo>
                  <a:lnTo>
                    <a:pt x="0" y="27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9" name="Freeform 25"/>
            <p:cNvSpPr>
              <a:spLocks/>
            </p:cNvSpPr>
            <p:nvPr userDrawn="1"/>
          </p:nvSpPr>
          <p:spPr bwMode="gray">
            <a:xfrm>
              <a:off x="3009" y="1540"/>
              <a:ext cx="102" cy="83"/>
            </a:xfrm>
            <a:custGeom>
              <a:avLst/>
              <a:gdLst>
                <a:gd name="T0" fmla="*/ 0 w 204"/>
                <a:gd name="T1" fmla="*/ 166 h 166"/>
                <a:gd name="T2" fmla="*/ 93 w 204"/>
                <a:gd name="T3" fmla="*/ 0 h 166"/>
                <a:gd name="T4" fmla="*/ 204 w 204"/>
                <a:gd name="T5" fmla="*/ 144 h 166"/>
                <a:gd name="T6" fmla="*/ 0 w 204"/>
                <a:gd name="T7" fmla="*/ 166 h 166"/>
                <a:gd name="T8" fmla="*/ 0 w 204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66">
                  <a:moveTo>
                    <a:pt x="0" y="166"/>
                  </a:moveTo>
                  <a:lnTo>
                    <a:pt x="93" y="0"/>
                  </a:lnTo>
                  <a:lnTo>
                    <a:pt x="204" y="144"/>
                  </a:lnTo>
                  <a:lnTo>
                    <a:pt x="0" y="166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0" name="Freeform 26"/>
            <p:cNvSpPr>
              <a:spLocks/>
            </p:cNvSpPr>
            <p:nvPr userDrawn="1"/>
          </p:nvSpPr>
          <p:spPr bwMode="gray">
            <a:xfrm>
              <a:off x="2768" y="1425"/>
              <a:ext cx="190" cy="163"/>
            </a:xfrm>
            <a:custGeom>
              <a:avLst/>
              <a:gdLst>
                <a:gd name="T0" fmla="*/ 6 w 379"/>
                <a:gd name="T1" fmla="*/ 156 h 327"/>
                <a:gd name="T2" fmla="*/ 19 w 379"/>
                <a:gd name="T3" fmla="*/ 160 h 327"/>
                <a:gd name="T4" fmla="*/ 30 w 379"/>
                <a:gd name="T5" fmla="*/ 166 h 327"/>
                <a:gd name="T6" fmla="*/ 40 w 379"/>
                <a:gd name="T7" fmla="*/ 170 h 327"/>
                <a:gd name="T8" fmla="*/ 50 w 379"/>
                <a:gd name="T9" fmla="*/ 176 h 327"/>
                <a:gd name="T10" fmla="*/ 62 w 379"/>
                <a:gd name="T11" fmla="*/ 180 h 327"/>
                <a:gd name="T12" fmla="*/ 76 w 379"/>
                <a:gd name="T13" fmla="*/ 186 h 327"/>
                <a:gd name="T14" fmla="*/ 89 w 379"/>
                <a:gd name="T15" fmla="*/ 190 h 327"/>
                <a:gd name="T16" fmla="*/ 101 w 379"/>
                <a:gd name="T17" fmla="*/ 184 h 327"/>
                <a:gd name="T18" fmla="*/ 111 w 379"/>
                <a:gd name="T19" fmla="*/ 179 h 327"/>
                <a:gd name="T20" fmla="*/ 121 w 379"/>
                <a:gd name="T21" fmla="*/ 173 h 327"/>
                <a:gd name="T22" fmla="*/ 132 w 379"/>
                <a:gd name="T23" fmla="*/ 169 h 327"/>
                <a:gd name="T24" fmla="*/ 142 w 379"/>
                <a:gd name="T25" fmla="*/ 163 h 327"/>
                <a:gd name="T26" fmla="*/ 152 w 379"/>
                <a:gd name="T27" fmla="*/ 157 h 327"/>
                <a:gd name="T28" fmla="*/ 163 w 379"/>
                <a:gd name="T29" fmla="*/ 153 h 327"/>
                <a:gd name="T30" fmla="*/ 173 w 379"/>
                <a:gd name="T31" fmla="*/ 147 h 327"/>
                <a:gd name="T32" fmla="*/ 183 w 379"/>
                <a:gd name="T33" fmla="*/ 143 h 327"/>
                <a:gd name="T34" fmla="*/ 200 w 379"/>
                <a:gd name="T35" fmla="*/ 134 h 327"/>
                <a:gd name="T36" fmla="*/ 214 w 379"/>
                <a:gd name="T37" fmla="*/ 127 h 327"/>
                <a:gd name="T38" fmla="*/ 226 w 379"/>
                <a:gd name="T39" fmla="*/ 121 h 327"/>
                <a:gd name="T40" fmla="*/ 236 w 379"/>
                <a:gd name="T41" fmla="*/ 115 h 327"/>
                <a:gd name="T42" fmla="*/ 245 w 379"/>
                <a:gd name="T43" fmla="*/ 112 h 327"/>
                <a:gd name="T44" fmla="*/ 246 w 379"/>
                <a:gd name="T45" fmla="*/ 115 h 327"/>
                <a:gd name="T46" fmla="*/ 246 w 379"/>
                <a:gd name="T47" fmla="*/ 124 h 327"/>
                <a:gd name="T48" fmla="*/ 250 w 379"/>
                <a:gd name="T49" fmla="*/ 134 h 327"/>
                <a:gd name="T50" fmla="*/ 252 w 379"/>
                <a:gd name="T51" fmla="*/ 148 h 327"/>
                <a:gd name="T52" fmla="*/ 258 w 379"/>
                <a:gd name="T53" fmla="*/ 166 h 327"/>
                <a:gd name="T54" fmla="*/ 260 w 379"/>
                <a:gd name="T55" fmla="*/ 180 h 327"/>
                <a:gd name="T56" fmla="*/ 262 w 379"/>
                <a:gd name="T57" fmla="*/ 192 h 327"/>
                <a:gd name="T58" fmla="*/ 265 w 379"/>
                <a:gd name="T59" fmla="*/ 200 h 327"/>
                <a:gd name="T60" fmla="*/ 268 w 379"/>
                <a:gd name="T61" fmla="*/ 212 h 327"/>
                <a:gd name="T62" fmla="*/ 271 w 379"/>
                <a:gd name="T63" fmla="*/ 223 h 327"/>
                <a:gd name="T64" fmla="*/ 272 w 379"/>
                <a:gd name="T65" fmla="*/ 235 h 327"/>
                <a:gd name="T66" fmla="*/ 275 w 379"/>
                <a:gd name="T67" fmla="*/ 246 h 327"/>
                <a:gd name="T68" fmla="*/ 278 w 379"/>
                <a:gd name="T69" fmla="*/ 256 h 327"/>
                <a:gd name="T70" fmla="*/ 281 w 379"/>
                <a:gd name="T71" fmla="*/ 269 h 327"/>
                <a:gd name="T72" fmla="*/ 283 w 379"/>
                <a:gd name="T73" fmla="*/ 282 h 327"/>
                <a:gd name="T74" fmla="*/ 298 w 379"/>
                <a:gd name="T75" fmla="*/ 288 h 327"/>
                <a:gd name="T76" fmla="*/ 312 w 379"/>
                <a:gd name="T77" fmla="*/ 295 h 327"/>
                <a:gd name="T78" fmla="*/ 325 w 379"/>
                <a:gd name="T79" fmla="*/ 301 h 327"/>
                <a:gd name="T80" fmla="*/ 337 w 379"/>
                <a:gd name="T81" fmla="*/ 307 h 327"/>
                <a:gd name="T82" fmla="*/ 348 w 379"/>
                <a:gd name="T83" fmla="*/ 311 h 327"/>
                <a:gd name="T84" fmla="*/ 363 w 379"/>
                <a:gd name="T85" fmla="*/ 320 h 327"/>
                <a:gd name="T86" fmla="*/ 376 w 379"/>
                <a:gd name="T87" fmla="*/ 324 h 327"/>
                <a:gd name="T88" fmla="*/ 379 w 379"/>
                <a:gd name="T89" fmla="*/ 327 h 327"/>
                <a:gd name="T90" fmla="*/ 0 w 379"/>
                <a:gd name="T91" fmla="*/ 15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9" h="327">
                  <a:moveTo>
                    <a:pt x="0" y="153"/>
                  </a:moveTo>
                  <a:lnTo>
                    <a:pt x="1" y="153"/>
                  </a:lnTo>
                  <a:lnTo>
                    <a:pt x="6" y="156"/>
                  </a:lnTo>
                  <a:lnTo>
                    <a:pt x="10" y="156"/>
                  </a:lnTo>
                  <a:lnTo>
                    <a:pt x="14" y="159"/>
                  </a:lnTo>
                  <a:lnTo>
                    <a:pt x="19" y="160"/>
                  </a:lnTo>
                  <a:lnTo>
                    <a:pt x="24" y="163"/>
                  </a:lnTo>
                  <a:lnTo>
                    <a:pt x="27" y="164"/>
                  </a:lnTo>
                  <a:lnTo>
                    <a:pt x="30" y="166"/>
                  </a:lnTo>
                  <a:lnTo>
                    <a:pt x="33" y="166"/>
                  </a:lnTo>
                  <a:lnTo>
                    <a:pt x="36" y="169"/>
                  </a:lnTo>
                  <a:lnTo>
                    <a:pt x="40" y="170"/>
                  </a:lnTo>
                  <a:lnTo>
                    <a:pt x="43" y="173"/>
                  </a:lnTo>
                  <a:lnTo>
                    <a:pt x="47" y="174"/>
                  </a:lnTo>
                  <a:lnTo>
                    <a:pt x="50" y="176"/>
                  </a:lnTo>
                  <a:lnTo>
                    <a:pt x="55" y="177"/>
                  </a:lnTo>
                  <a:lnTo>
                    <a:pt x="59" y="179"/>
                  </a:lnTo>
                  <a:lnTo>
                    <a:pt x="62" y="180"/>
                  </a:lnTo>
                  <a:lnTo>
                    <a:pt x="67" y="183"/>
                  </a:lnTo>
                  <a:lnTo>
                    <a:pt x="70" y="184"/>
                  </a:lnTo>
                  <a:lnTo>
                    <a:pt x="76" y="186"/>
                  </a:lnTo>
                  <a:lnTo>
                    <a:pt x="80" y="189"/>
                  </a:lnTo>
                  <a:lnTo>
                    <a:pt x="85" y="192"/>
                  </a:lnTo>
                  <a:lnTo>
                    <a:pt x="89" y="190"/>
                  </a:lnTo>
                  <a:lnTo>
                    <a:pt x="92" y="189"/>
                  </a:lnTo>
                  <a:lnTo>
                    <a:pt x="96" y="186"/>
                  </a:lnTo>
                  <a:lnTo>
                    <a:pt x="101" y="184"/>
                  </a:lnTo>
                  <a:lnTo>
                    <a:pt x="103" y="183"/>
                  </a:lnTo>
                  <a:lnTo>
                    <a:pt x="106" y="180"/>
                  </a:lnTo>
                  <a:lnTo>
                    <a:pt x="111" y="179"/>
                  </a:lnTo>
                  <a:lnTo>
                    <a:pt x="115" y="177"/>
                  </a:lnTo>
                  <a:lnTo>
                    <a:pt x="118" y="174"/>
                  </a:lnTo>
                  <a:lnTo>
                    <a:pt x="121" y="173"/>
                  </a:lnTo>
                  <a:lnTo>
                    <a:pt x="125" y="171"/>
                  </a:lnTo>
                  <a:lnTo>
                    <a:pt x="129" y="170"/>
                  </a:lnTo>
                  <a:lnTo>
                    <a:pt x="132" y="169"/>
                  </a:lnTo>
                  <a:lnTo>
                    <a:pt x="135" y="166"/>
                  </a:lnTo>
                  <a:lnTo>
                    <a:pt x="139" y="164"/>
                  </a:lnTo>
                  <a:lnTo>
                    <a:pt x="142" y="163"/>
                  </a:lnTo>
                  <a:lnTo>
                    <a:pt x="147" y="161"/>
                  </a:lnTo>
                  <a:lnTo>
                    <a:pt x="150" y="160"/>
                  </a:lnTo>
                  <a:lnTo>
                    <a:pt x="152" y="157"/>
                  </a:lnTo>
                  <a:lnTo>
                    <a:pt x="157" y="156"/>
                  </a:lnTo>
                  <a:lnTo>
                    <a:pt x="160" y="154"/>
                  </a:lnTo>
                  <a:lnTo>
                    <a:pt x="163" y="153"/>
                  </a:lnTo>
                  <a:lnTo>
                    <a:pt x="167" y="150"/>
                  </a:lnTo>
                  <a:lnTo>
                    <a:pt x="170" y="148"/>
                  </a:lnTo>
                  <a:lnTo>
                    <a:pt x="173" y="147"/>
                  </a:lnTo>
                  <a:lnTo>
                    <a:pt x="175" y="146"/>
                  </a:lnTo>
                  <a:lnTo>
                    <a:pt x="180" y="144"/>
                  </a:lnTo>
                  <a:lnTo>
                    <a:pt x="183" y="143"/>
                  </a:lnTo>
                  <a:lnTo>
                    <a:pt x="188" y="140"/>
                  </a:lnTo>
                  <a:lnTo>
                    <a:pt x="194" y="138"/>
                  </a:lnTo>
                  <a:lnTo>
                    <a:pt x="200" y="134"/>
                  </a:lnTo>
                  <a:lnTo>
                    <a:pt x="204" y="133"/>
                  </a:lnTo>
                  <a:lnTo>
                    <a:pt x="210" y="128"/>
                  </a:lnTo>
                  <a:lnTo>
                    <a:pt x="214" y="127"/>
                  </a:lnTo>
                  <a:lnTo>
                    <a:pt x="219" y="124"/>
                  </a:lnTo>
                  <a:lnTo>
                    <a:pt x="223" y="123"/>
                  </a:lnTo>
                  <a:lnTo>
                    <a:pt x="226" y="121"/>
                  </a:lnTo>
                  <a:lnTo>
                    <a:pt x="230" y="120"/>
                  </a:lnTo>
                  <a:lnTo>
                    <a:pt x="235" y="118"/>
                  </a:lnTo>
                  <a:lnTo>
                    <a:pt x="236" y="115"/>
                  </a:lnTo>
                  <a:lnTo>
                    <a:pt x="239" y="114"/>
                  </a:lnTo>
                  <a:lnTo>
                    <a:pt x="242" y="114"/>
                  </a:lnTo>
                  <a:lnTo>
                    <a:pt x="245" y="112"/>
                  </a:lnTo>
                  <a:lnTo>
                    <a:pt x="245" y="112"/>
                  </a:lnTo>
                  <a:lnTo>
                    <a:pt x="245" y="114"/>
                  </a:lnTo>
                  <a:lnTo>
                    <a:pt x="246" y="115"/>
                  </a:lnTo>
                  <a:lnTo>
                    <a:pt x="246" y="118"/>
                  </a:lnTo>
                  <a:lnTo>
                    <a:pt x="246" y="121"/>
                  </a:lnTo>
                  <a:lnTo>
                    <a:pt x="246" y="124"/>
                  </a:lnTo>
                  <a:lnTo>
                    <a:pt x="247" y="127"/>
                  </a:lnTo>
                  <a:lnTo>
                    <a:pt x="247" y="130"/>
                  </a:lnTo>
                  <a:lnTo>
                    <a:pt x="250" y="134"/>
                  </a:lnTo>
                  <a:lnTo>
                    <a:pt x="250" y="138"/>
                  </a:lnTo>
                  <a:lnTo>
                    <a:pt x="252" y="144"/>
                  </a:lnTo>
                  <a:lnTo>
                    <a:pt x="252" y="148"/>
                  </a:lnTo>
                  <a:lnTo>
                    <a:pt x="255" y="154"/>
                  </a:lnTo>
                  <a:lnTo>
                    <a:pt x="256" y="160"/>
                  </a:lnTo>
                  <a:lnTo>
                    <a:pt x="258" y="166"/>
                  </a:lnTo>
                  <a:lnTo>
                    <a:pt x="258" y="171"/>
                  </a:lnTo>
                  <a:lnTo>
                    <a:pt x="259" y="177"/>
                  </a:lnTo>
                  <a:lnTo>
                    <a:pt x="260" y="180"/>
                  </a:lnTo>
                  <a:lnTo>
                    <a:pt x="260" y="184"/>
                  </a:lnTo>
                  <a:lnTo>
                    <a:pt x="260" y="189"/>
                  </a:lnTo>
                  <a:lnTo>
                    <a:pt x="262" y="192"/>
                  </a:lnTo>
                  <a:lnTo>
                    <a:pt x="262" y="194"/>
                  </a:lnTo>
                  <a:lnTo>
                    <a:pt x="265" y="197"/>
                  </a:lnTo>
                  <a:lnTo>
                    <a:pt x="265" y="200"/>
                  </a:lnTo>
                  <a:lnTo>
                    <a:pt x="266" y="205"/>
                  </a:lnTo>
                  <a:lnTo>
                    <a:pt x="266" y="209"/>
                  </a:lnTo>
                  <a:lnTo>
                    <a:pt x="268" y="212"/>
                  </a:lnTo>
                  <a:lnTo>
                    <a:pt x="268" y="216"/>
                  </a:lnTo>
                  <a:lnTo>
                    <a:pt x="269" y="220"/>
                  </a:lnTo>
                  <a:lnTo>
                    <a:pt x="271" y="223"/>
                  </a:lnTo>
                  <a:lnTo>
                    <a:pt x="271" y="226"/>
                  </a:lnTo>
                  <a:lnTo>
                    <a:pt x="272" y="230"/>
                  </a:lnTo>
                  <a:lnTo>
                    <a:pt x="272" y="235"/>
                  </a:lnTo>
                  <a:lnTo>
                    <a:pt x="273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6" y="251"/>
                  </a:lnTo>
                  <a:lnTo>
                    <a:pt x="276" y="254"/>
                  </a:lnTo>
                  <a:lnTo>
                    <a:pt x="278" y="256"/>
                  </a:lnTo>
                  <a:lnTo>
                    <a:pt x="278" y="261"/>
                  </a:lnTo>
                  <a:lnTo>
                    <a:pt x="279" y="266"/>
                  </a:lnTo>
                  <a:lnTo>
                    <a:pt x="281" y="269"/>
                  </a:lnTo>
                  <a:lnTo>
                    <a:pt x="281" y="274"/>
                  </a:lnTo>
                  <a:lnTo>
                    <a:pt x="282" y="277"/>
                  </a:lnTo>
                  <a:lnTo>
                    <a:pt x="283" y="282"/>
                  </a:lnTo>
                  <a:lnTo>
                    <a:pt x="288" y="284"/>
                  </a:lnTo>
                  <a:lnTo>
                    <a:pt x="294" y="287"/>
                  </a:lnTo>
                  <a:lnTo>
                    <a:pt x="298" y="288"/>
                  </a:lnTo>
                  <a:lnTo>
                    <a:pt x="302" y="291"/>
                  </a:lnTo>
                  <a:lnTo>
                    <a:pt x="308" y="292"/>
                  </a:lnTo>
                  <a:lnTo>
                    <a:pt x="312" y="295"/>
                  </a:lnTo>
                  <a:lnTo>
                    <a:pt x="317" y="297"/>
                  </a:lnTo>
                  <a:lnTo>
                    <a:pt x="321" y="300"/>
                  </a:lnTo>
                  <a:lnTo>
                    <a:pt x="325" y="301"/>
                  </a:lnTo>
                  <a:lnTo>
                    <a:pt x="330" y="304"/>
                  </a:lnTo>
                  <a:lnTo>
                    <a:pt x="332" y="305"/>
                  </a:lnTo>
                  <a:lnTo>
                    <a:pt x="337" y="307"/>
                  </a:lnTo>
                  <a:lnTo>
                    <a:pt x="341" y="308"/>
                  </a:lnTo>
                  <a:lnTo>
                    <a:pt x="344" y="310"/>
                  </a:lnTo>
                  <a:lnTo>
                    <a:pt x="348" y="311"/>
                  </a:lnTo>
                  <a:lnTo>
                    <a:pt x="351" y="314"/>
                  </a:lnTo>
                  <a:lnTo>
                    <a:pt x="357" y="315"/>
                  </a:lnTo>
                  <a:lnTo>
                    <a:pt x="363" y="320"/>
                  </a:lnTo>
                  <a:lnTo>
                    <a:pt x="368" y="321"/>
                  </a:lnTo>
                  <a:lnTo>
                    <a:pt x="371" y="323"/>
                  </a:lnTo>
                  <a:lnTo>
                    <a:pt x="376" y="324"/>
                  </a:lnTo>
                  <a:lnTo>
                    <a:pt x="377" y="325"/>
                  </a:lnTo>
                  <a:lnTo>
                    <a:pt x="379" y="327"/>
                  </a:lnTo>
                  <a:lnTo>
                    <a:pt x="379" y="327"/>
                  </a:lnTo>
                  <a:lnTo>
                    <a:pt x="305" y="0"/>
                  </a:lnTo>
                  <a:lnTo>
                    <a:pt x="0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1" name="Freeform 27"/>
            <p:cNvSpPr>
              <a:spLocks/>
            </p:cNvSpPr>
            <p:nvPr userDrawn="1"/>
          </p:nvSpPr>
          <p:spPr bwMode="gray">
            <a:xfrm>
              <a:off x="2798" y="1508"/>
              <a:ext cx="95" cy="91"/>
            </a:xfrm>
            <a:custGeom>
              <a:avLst/>
              <a:gdLst>
                <a:gd name="T0" fmla="*/ 0 w 190"/>
                <a:gd name="T1" fmla="*/ 100 h 181"/>
                <a:gd name="T2" fmla="*/ 163 w 190"/>
                <a:gd name="T3" fmla="*/ 0 h 181"/>
                <a:gd name="T4" fmla="*/ 190 w 190"/>
                <a:gd name="T5" fmla="*/ 181 h 181"/>
                <a:gd name="T6" fmla="*/ 0 w 190"/>
                <a:gd name="T7" fmla="*/ 100 h 181"/>
                <a:gd name="T8" fmla="*/ 0 w 190"/>
                <a:gd name="T9" fmla="*/ 10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1">
                  <a:moveTo>
                    <a:pt x="0" y="100"/>
                  </a:moveTo>
                  <a:lnTo>
                    <a:pt x="163" y="0"/>
                  </a:lnTo>
                  <a:lnTo>
                    <a:pt x="190" y="181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2" name="Freeform 28"/>
            <p:cNvSpPr>
              <a:spLocks/>
            </p:cNvSpPr>
            <p:nvPr userDrawn="1"/>
          </p:nvSpPr>
          <p:spPr bwMode="gray">
            <a:xfrm>
              <a:off x="3268" y="1262"/>
              <a:ext cx="161" cy="194"/>
            </a:xfrm>
            <a:custGeom>
              <a:avLst/>
              <a:gdLst>
                <a:gd name="T0" fmla="*/ 166 w 321"/>
                <a:gd name="T1" fmla="*/ 386 h 389"/>
                <a:gd name="T2" fmla="*/ 169 w 321"/>
                <a:gd name="T3" fmla="*/ 378 h 389"/>
                <a:gd name="T4" fmla="*/ 176 w 321"/>
                <a:gd name="T5" fmla="*/ 365 h 389"/>
                <a:gd name="T6" fmla="*/ 179 w 321"/>
                <a:gd name="T7" fmla="*/ 353 h 389"/>
                <a:gd name="T8" fmla="*/ 183 w 321"/>
                <a:gd name="T9" fmla="*/ 343 h 389"/>
                <a:gd name="T10" fmla="*/ 189 w 321"/>
                <a:gd name="T11" fmla="*/ 331 h 389"/>
                <a:gd name="T12" fmla="*/ 193 w 321"/>
                <a:gd name="T13" fmla="*/ 320 h 389"/>
                <a:gd name="T14" fmla="*/ 199 w 321"/>
                <a:gd name="T15" fmla="*/ 304 h 389"/>
                <a:gd name="T16" fmla="*/ 197 w 321"/>
                <a:gd name="T17" fmla="*/ 294 h 389"/>
                <a:gd name="T18" fmla="*/ 192 w 321"/>
                <a:gd name="T19" fmla="*/ 283 h 389"/>
                <a:gd name="T20" fmla="*/ 186 w 321"/>
                <a:gd name="T21" fmla="*/ 271 h 389"/>
                <a:gd name="T22" fmla="*/ 179 w 321"/>
                <a:gd name="T23" fmla="*/ 261 h 389"/>
                <a:gd name="T24" fmla="*/ 173 w 321"/>
                <a:gd name="T25" fmla="*/ 251 h 389"/>
                <a:gd name="T26" fmla="*/ 167 w 321"/>
                <a:gd name="T27" fmla="*/ 241 h 389"/>
                <a:gd name="T28" fmla="*/ 161 w 321"/>
                <a:gd name="T29" fmla="*/ 231 h 389"/>
                <a:gd name="T30" fmla="*/ 157 w 321"/>
                <a:gd name="T31" fmla="*/ 221 h 389"/>
                <a:gd name="T32" fmla="*/ 147 w 321"/>
                <a:gd name="T33" fmla="*/ 206 h 389"/>
                <a:gd name="T34" fmla="*/ 138 w 321"/>
                <a:gd name="T35" fmla="*/ 189 h 389"/>
                <a:gd name="T36" fmla="*/ 130 w 321"/>
                <a:gd name="T37" fmla="*/ 175 h 389"/>
                <a:gd name="T38" fmla="*/ 124 w 321"/>
                <a:gd name="T39" fmla="*/ 163 h 389"/>
                <a:gd name="T40" fmla="*/ 118 w 321"/>
                <a:gd name="T41" fmla="*/ 154 h 389"/>
                <a:gd name="T42" fmla="*/ 115 w 321"/>
                <a:gd name="T43" fmla="*/ 147 h 389"/>
                <a:gd name="T44" fmla="*/ 118 w 321"/>
                <a:gd name="T45" fmla="*/ 144 h 389"/>
                <a:gd name="T46" fmla="*/ 125 w 321"/>
                <a:gd name="T47" fmla="*/ 143 h 389"/>
                <a:gd name="T48" fmla="*/ 136 w 321"/>
                <a:gd name="T49" fmla="*/ 139 h 389"/>
                <a:gd name="T50" fmla="*/ 150 w 321"/>
                <a:gd name="T51" fmla="*/ 136 h 389"/>
                <a:gd name="T52" fmla="*/ 167 w 321"/>
                <a:gd name="T53" fmla="*/ 131 h 389"/>
                <a:gd name="T54" fmla="*/ 182 w 321"/>
                <a:gd name="T55" fmla="*/ 126 h 389"/>
                <a:gd name="T56" fmla="*/ 192 w 321"/>
                <a:gd name="T57" fmla="*/ 124 h 389"/>
                <a:gd name="T58" fmla="*/ 202 w 321"/>
                <a:gd name="T59" fmla="*/ 120 h 389"/>
                <a:gd name="T60" fmla="*/ 213 w 321"/>
                <a:gd name="T61" fmla="*/ 117 h 389"/>
                <a:gd name="T62" fmla="*/ 223 w 321"/>
                <a:gd name="T63" fmla="*/ 114 h 389"/>
                <a:gd name="T64" fmla="*/ 235 w 321"/>
                <a:gd name="T65" fmla="*/ 111 h 389"/>
                <a:gd name="T66" fmla="*/ 246 w 321"/>
                <a:gd name="T67" fmla="*/ 108 h 389"/>
                <a:gd name="T68" fmla="*/ 258 w 321"/>
                <a:gd name="T69" fmla="*/ 104 h 389"/>
                <a:gd name="T70" fmla="*/ 269 w 321"/>
                <a:gd name="T71" fmla="*/ 101 h 389"/>
                <a:gd name="T72" fmla="*/ 282 w 321"/>
                <a:gd name="T73" fmla="*/ 98 h 389"/>
                <a:gd name="T74" fmla="*/ 287 w 321"/>
                <a:gd name="T75" fmla="*/ 82 h 389"/>
                <a:gd name="T76" fmla="*/ 292 w 321"/>
                <a:gd name="T77" fmla="*/ 68 h 389"/>
                <a:gd name="T78" fmla="*/ 298 w 321"/>
                <a:gd name="T79" fmla="*/ 54 h 389"/>
                <a:gd name="T80" fmla="*/ 304 w 321"/>
                <a:gd name="T81" fmla="*/ 42 h 389"/>
                <a:gd name="T82" fmla="*/ 308 w 321"/>
                <a:gd name="T83" fmla="*/ 31 h 389"/>
                <a:gd name="T84" fmla="*/ 313 w 321"/>
                <a:gd name="T85" fmla="*/ 21 h 389"/>
                <a:gd name="T86" fmla="*/ 317 w 321"/>
                <a:gd name="T87" fmla="*/ 11 h 389"/>
                <a:gd name="T88" fmla="*/ 0 w 321"/>
                <a:gd name="T89" fmla="*/ 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89">
                  <a:moveTo>
                    <a:pt x="166" y="389"/>
                  </a:moveTo>
                  <a:lnTo>
                    <a:pt x="166" y="389"/>
                  </a:lnTo>
                  <a:lnTo>
                    <a:pt x="166" y="386"/>
                  </a:lnTo>
                  <a:lnTo>
                    <a:pt x="167" y="385"/>
                  </a:lnTo>
                  <a:lnTo>
                    <a:pt x="169" y="382"/>
                  </a:lnTo>
                  <a:lnTo>
                    <a:pt x="169" y="378"/>
                  </a:lnTo>
                  <a:lnTo>
                    <a:pt x="172" y="373"/>
                  </a:lnTo>
                  <a:lnTo>
                    <a:pt x="173" y="367"/>
                  </a:lnTo>
                  <a:lnTo>
                    <a:pt x="176" y="365"/>
                  </a:lnTo>
                  <a:lnTo>
                    <a:pt x="177" y="360"/>
                  </a:lnTo>
                  <a:lnTo>
                    <a:pt x="177" y="357"/>
                  </a:lnTo>
                  <a:lnTo>
                    <a:pt x="179" y="353"/>
                  </a:lnTo>
                  <a:lnTo>
                    <a:pt x="180" y="350"/>
                  </a:lnTo>
                  <a:lnTo>
                    <a:pt x="182" y="346"/>
                  </a:lnTo>
                  <a:lnTo>
                    <a:pt x="183" y="343"/>
                  </a:lnTo>
                  <a:lnTo>
                    <a:pt x="186" y="339"/>
                  </a:lnTo>
                  <a:lnTo>
                    <a:pt x="187" y="336"/>
                  </a:lnTo>
                  <a:lnTo>
                    <a:pt x="189" y="331"/>
                  </a:lnTo>
                  <a:lnTo>
                    <a:pt x="190" y="327"/>
                  </a:lnTo>
                  <a:lnTo>
                    <a:pt x="192" y="323"/>
                  </a:lnTo>
                  <a:lnTo>
                    <a:pt x="193" y="320"/>
                  </a:lnTo>
                  <a:lnTo>
                    <a:pt x="196" y="314"/>
                  </a:lnTo>
                  <a:lnTo>
                    <a:pt x="197" y="310"/>
                  </a:lnTo>
                  <a:lnTo>
                    <a:pt x="199" y="304"/>
                  </a:lnTo>
                  <a:lnTo>
                    <a:pt x="202" y="301"/>
                  </a:lnTo>
                  <a:lnTo>
                    <a:pt x="199" y="297"/>
                  </a:lnTo>
                  <a:lnTo>
                    <a:pt x="197" y="294"/>
                  </a:lnTo>
                  <a:lnTo>
                    <a:pt x="195" y="290"/>
                  </a:lnTo>
                  <a:lnTo>
                    <a:pt x="193" y="285"/>
                  </a:lnTo>
                  <a:lnTo>
                    <a:pt x="192" y="283"/>
                  </a:lnTo>
                  <a:lnTo>
                    <a:pt x="189" y="280"/>
                  </a:lnTo>
                  <a:lnTo>
                    <a:pt x="187" y="275"/>
                  </a:lnTo>
                  <a:lnTo>
                    <a:pt x="186" y="271"/>
                  </a:lnTo>
                  <a:lnTo>
                    <a:pt x="183" y="268"/>
                  </a:lnTo>
                  <a:lnTo>
                    <a:pt x="182" y="265"/>
                  </a:lnTo>
                  <a:lnTo>
                    <a:pt x="179" y="261"/>
                  </a:lnTo>
                  <a:lnTo>
                    <a:pt x="177" y="257"/>
                  </a:lnTo>
                  <a:lnTo>
                    <a:pt x="176" y="254"/>
                  </a:lnTo>
                  <a:lnTo>
                    <a:pt x="173" y="251"/>
                  </a:lnTo>
                  <a:lnTo>
                    <a:pt x="172" y="247"/>
                  </a:lnTo>
                  <a:lnTo>
                    <a:pt x="169" y="245"/>
                  </a:lnTo>
                  <a:lnTo>
                    <a:pt x="167" y="241"/>
                  </a:lnTo>
                  <a:lnTo>
                    <a:pt x="166" y="236"/>
                  </a:lnTo>
                  <a:lnTo>
                    <a:pt x="163" y="234"/>
                  </a:lnTo>
                  <a:lnTo>
                    <a:pt x="161" y="231"/>
                  </a:lnTo>
                  <a:lnTo>
                    <a:pt x="160" y="226"/>
                  </a:lnTo>
                  <a:lnTo>
                    <a:pt x="159" y="225"/>
                  </a:lnTo>
                  <a:lnTo>
                    <a:pt x="157" y="221"/>
                  </a:lnTo>
                  <a:lnTo>
                    <a:pt x="156" y="218"/>
                  </a:lnTo>
                  <a:lnTo>
                    <a:pt x="151" y="212"/>
                  </a:lnTo>
                  <a:lnTo>
                    <a:pt x="147" y="206"/>
                  </a:lnTo>
                  <a:lnTo>
                    <a:pt x="144" y="201"/>
                  </a:lnTo>
                  <a:lnTo>
                    <a:pt x="141" y="195"/>
                  </a:lnTo>
                  <a:lnTo>
                    <a:pt x="138" y="189"/>
                  </a:lnTo>
                  <a:lnTo>
                    <a:pt x="136" y="185"/>
                  </a:lnTo>
                  <a:lnTo>
                    <a:pt x="133" y="179"/>
                  </a:lnTo>
                  <a:lnTo>
                    <a:pt x="130" y="175"/>
                  </a:lnTo>
                  <a:lnTo>
                    <a:pt x="127" y="170"/>
                  </a:lnTo>
                  <a:lnTo>
                    <a:pt x="125" y="166"/>
                  </a:lnTo>
                  <a:lnTo>
                    <a:pt x="124" y="163"/>
                  </a:lnTo>
                  <a:lnTo>
                    <a:pt x="123" y="160"/>
                  </a:lnTo>
                  <a:lnTo>
                    <a:pt x="120" y="156"/>
                  </a:lnTo>
                  <a:lnTo>
                    <a:pt x="118" y="154"/>
                  </a:lnTo>
                  <a:lnTo>
                    <a:pt x="117" y="152"/>
                  </a:lnTo>
                  <a:lnTo>
                    <a:pt x="117" y="150"/>
                  </a:lnTo>
                  <a:lnTo>
                    <a:pt x="115" y="147"/>
                  </a:lnTo>
                  <a:lnTo>
                    <a:pt x="115" y="146"/>
                  </a:lnTo>
                  <a:lnTo>
                    <a:pt x="115" y="146"/>
                  </a:lnTo>
                  <a:lnTo>
                    <a:pt x="118" y="144"/>
                  </a:lnTo>
                  <a:lnTo>
                    <a:pt x="120" y="144"/>
                  </a:lnTo>
                  <a:lnTo>
                    <a:pt x="123" y="143"/>
                  </a:lnTo>
                  <a:lnTo>
                    <a:pt x="125" y="143"/>
                  </a:lnTo>
                  <a:lnTo>
                    <a:pt x="128" y="143"/>
                  </a:lnTo>
                  <a:lnTo>
                    <a:pt x="131" y="140"/>
                  </a:lnTo>
                  <a:lnTo>
                    <a:pt x="136" y="139"/>
                  </a:lnTo>
                  <a:lnTo>
                    <a:pt x="140" y="139"/>
                  </a:lnTo>
                  <a:lnTo>
                    <a:pt x="146" y="137"/>
                  </a:lnTo>
                  <a:lnTo>
                    <a:pt x="150" y="136"/>
                  </a:lnTo>
                  <a:lnTo>
                    <a:pt x="156" y="134"/>
                  </a:lnTo>
                  <a:lnTo>
                    <a:pt x="160" y="133"/>
                  </a:lnTo>
                  <a:lnTo>
                    <a:pt x="167" y="131"/>
                  </a:lnTo>
                  <a:lnTo>
                    <a:pt x="172" y="129"/>
                  </a:lnTo>
                  <a:lnTo>
                    <a:pt x="179" y="127"/>
                  </a:lnTo>
                  <a:lnTo>
                    <a:pt x="182" y="126"/>
                  </a:lnTo>
                  <a:lnTo>
                    <a:pt x="184" y="126"/>
                  </a:lnTo>
                  <a:lnTo>
                    <a:pt x="187" y="124"/>
                  </a:lnTo>
                  <a:lnTo>
                    <a:pt x="192" y="124"/>
                  </a:lnTo>
                  <a:lnTo>
                    <a:pt x="195" y="123"/>
                  </a:lnTo>
                  <a:lnTo>
                    <a:pt x="199" y="121"/>
                  </a:lnTo>
                  <a:lnTo>
                    <a:pt x="202" y="120"/>
                  </a:lnTo>
                  <a:lnTo>
                    <a:pt x="206" y="120"/>
                  </a:lnTo>
                  <a:lnTo>
                    <a:pt x="209" y="118"/>
                  </a:lnTo>
                  <a:lnTo>
                    <a:pt x="213" y="117"/>
                  </a:lnTo>
                  <a:lnTo>
                    <a:pt x="216" y="116"/>
                  </a:lnTo>
                  <a:lnTo>
                    <a:pt x="220" y="116"/>
                  </a:lnTo>
                  <a:lnTo>
                    <a:pt x="223" y="114"/>
                  </a:lnTo>
                  <a:lnTo>
                    <a:pt x="228" y="114"/>
                  </a:lnTo>
                  <a:lnTo>
                    <a:pt x="231" y="113"/>
                  </a:lnTo>
                  <a:lnTo>
                    <a:pt x="235" y="111"/>
                  </a:lnTo>
                  <a:lnTo>
                    <a:pt x="238" y="110"/>
                  </a:lnTo>
                  <a:lnTo>
                    <a:pt x="242" y="108"/>
                  </a:lnTo>
                  <a:lnTo>
                    <a:pt x="246" y="108"/>
                  </a:lnTo>
                  <a:lnTo>
                    <a:pt x="249" y="107"/>
                  </a:lnTo>
                  <a:lnTo>
                    <a:pt x="254" y="106"/>
                  </a:lnTo>
                  <a:lnTo>
                    <a:pt x="258" y="104"/>
                  </a:lnTo>
                  <a:lnTo>
                    <a:pt x="262" y="103"/>
                  </a:lnTo>
                  <a:lnTo>
                    <a:pt x="265" y="103"/>
                  </a:lnTo>
                  <a:lnTo>
                    <a:pt x="269" y="101"/>
                  </a:lnTo>
                  <a:lnTo>
                    <a:pt x="274" y="100"/>
                  </a:lnTo>
                  <a:lnTo>
                    <a:pt x="277" y="100"/>
                  </a:lnTo>
                  <a:lnTo>
                    <a:pt x="282" y="98"/>
                  </a:lnTo>
                  <a:lnTo>
                    <a:pt x="284" y="93"/>
                  </a:lnTo>
                  <a:lnTo>
                    <a:pt x="285" y="88"/>
                  </a:lnTo>
                  <a:lnTo>
                    <a:pt x="287" y="82"/>
                  </a:lnTo>
                  <a:lnTo>
                    <a:pt x="290" y="78"/>
                  </a:lnTo>
                  <a:lnTo>
                    <a:pt x="291" y="72"/>
                  </a:lnTo>
                  <a:lnTo>
                    <a:pt x="292" y="68"/>
                  </a:lnTo>
                  <a:lnTo>
                    <a:pt x="294" y="62"/>
                  </a:lnTo>
                  <a:lnTo>
                    <a:pt x="297" y="59"/>
                  </a:lnTo>
                  <a:lnTo>
                    <a:pt x="298" y="54"/>
                  </a:lnTo>
                  <a:lnTo>
                    <a:pt x="300" y="49"/>
                  </a:lnTo>
                  <a:lnTo>
                    <a:pt x="303" y="45"/>
                  </a:lnTo>
                  <a:lnTo>
                    <a:pt x="304" y="42"/>
                  </a:lnTo>
                  <a:lnTo>
                    <a:pt x="304" y="38"/>
                  </a:lnTo>
                  <a:lnTo>
                    <a:pt x="307" y="34"/>
                  </a:lnTo>
                  <a:lnTo>
                    <a:pt x="308" y="31"/>
                  </a:lnTo>
                  <a:lnTo>
                    <a:pt x="310" y="28"/>
                  </a:lnTo>
                  <a:lnTo>
                    <a:pt x="311" y="25"/>
                  </a:lnTo>
                  <a:lnTo>
                    <a:pt x="313" y="21"/>
                  </a:lnTo>
                  <a:lnTo>
                    <a:pt x="313" y="18"/>
                  </a:lnTo>
                  <a:lnTo>
                    <a:pt x="314" y="15"/>
                  </a:lnTo>
                  <a:lnTo>
                    <a:pt x="317" y="11"/>
                  </a:lnTo>
                  <a:lnTo>
                    <a:pt x="318" y="8"/>
                  </a:lnTo>
                  <a:lnTo>
                    <a:pt x="321" y="0"/>
                  </a:lnTo>
                  <a:lnTo>
                    <a:pt x="0" y="94"/>
                  </a:lnTo>
                  <a:lnTo>
                    <a:pt x="166" y="389"/>
                  </a:lnTo>
                  <a:lnTo>
                    <a:pt x="166" y="38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3" name="Freeform 29"/>
            <p:cNvSpPr>
              <a:spLocks/>
            </p:cNvSpPr>
            <p:nvPr userDrawn="1"/>
          </p:nvSpPr>
          <p:spPr bwMode="gray">
            <a:xfrm>
              <a:off x="3345" y="1323"/>
              <a:ext cx="89" cy="96"/>
            </a:xfrm>
            <a:custGeom>
              <a:avLst/>
              <a:gdLst>
                <a:gd name="T0" fmla="*/ 108 w 177"/>
                <a:gd name="T1" fmla="*/ 193 h 193"/>
                <a:gd name="T2" fmla="*/ 0 w 177"/>
                <a:gd name="T3" fmla="*/ 36 h 193"/>
                <a:gd name="T4" fmla="*/ 177 w 177"/>
                <a:gd name="T5" fmla="*/ 0 h 193"/>
                <a:gd name="T6" fmla="*/ 108 w 177"/>
                <a:gd name="T7" fmla="*/ 193 h 193"/>
                <a:gd name="T8" fmla="*/ 108 w 177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93">
                  <a:moveTo>
                    <a:pt x="108" y="193"/>
                  </a:moveTo>
                  <a:lnTo>
                    <a:pt x="0" y="36"/>
                  </a:lnTo>
                  <a:lnTo>
                    <a:pt x="177" y="0"/>
                  </a:lnTo>
                  <a:lnTo>
                    <a:pt x="108" y="193"/>
                  </a:lnTo>
                  <a:lnTo>
                    <a:pt x="108" y="19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4" name="Freeform 30"/>
            <p:cNvSpPr>
              <a:spLocks/>
            </p:cNvSpPr>
            <p:nvPr userDrawn="1"/>
          </p:nvSpPr>
          <p:spPr bwMode="gray">
            <a:xfrm>
              <a:off x="3097" y="803"/>
              <a:ext cx="196" cy="159"/>
            </a:xfrm>
            <a:custGeom>
              <a:avLst/>
              <a:gdLst>
                <a:gd name="T0" fmla="*/ 390 w 392"/>
                <a:gd name="T1" fmla="*/ 144 h 320"/>
                <a:gd name="T2" fmla="*/ 381 w 392"/>
                <a:gd name="T3" fmla="*/ 140 h 320"/>
                <a:gd name="T4" fmla="*/ 367 w 392"/>
                <a:gd name="T5" fmla="*/ 135 h 320"/>
                <a:gd name="T6" fmla="*/ 357 w 392"/>
                <a:gd name="T7" fmla="*/ 131 h 320"/>
                <a:gd name="T8" fmla="*/ 345 w 392"/>
                <a:gd name="T9" fmla="*/ 127 h 320"/>
                <a:gd name="T10" fmla="*/ 334 w 392"/>
                <a:gd name="T11" fmla="*/ 122 h 320"/>
                <a:gd name="T12" fmla="*/ 322 w 392"/>
                <a:gd name="T13" fmla="*/ 118 h 320"/>
                <a:gd name="T14" fmla="*/ 308 w 392"/>
                <a:gd name="T15" fmla="*/ 114 h 320"/>
                <a:gd name="T16" fmla="*/ 297 w 392"/>
                <a:gd name="T17" fmla="*/ 115 h 320"/>
                <a:gd name="T18" fmla="*/ 285 w 392"/>
                <a:gd name="T19" fmla="*/ 122 h 320"/>
                <a:gd name="T20" fmla="*/ 275 w 392"/>
                <a:gd name="T21" fmla="*/ 128 h 320"/>
                <a:gd name="T22" fmla="*/ 263 w 392"/>
                <a:gd name="T23" fmla="*/ 134 h 320"/>
                <a:gd name="T24" fmla="*/ 253 w 392"/>
                <a:gd name="T25" fmla="*/ 140 h 320"/>
                <a:gd name="T26" fmla="*/ 243 w 392"/>
                <a:gd name="T27" fmla="*/ 147 h 320"/>
                <a:gd name="T28" fmla="*/ 233 w 392"/>
                <a:gd name="T29" fmla="*/ 153 h 320"/>
                <a:gd name="T30" fmla="*/ 216 w 392"/>
                <a:gd name="T31" fmla="*/ 163 h 320"/>
                <a:gd name="T32" fmla="*/ 199 w 392"/>
                <a:gd name="T33" fmla="*/ 174 h 320"/>
                <a:gd name="T34" fmla="*/ 183 w 392"/>
                <a:gd name="T35" fmla="*/ 183 h 320"/>
                <a:gd name="T36" fmla="*/ 170 w 392"/>
                <a:gd name="T37" fmla="*/ 190 h 320"/>
                <a:gd name="T38" fmla="*/ 157 w 392"/>
                <a:gd name="T39" fmla="*/ 197 h 320"/>
                <a:gd name="T40" fmla="*/ 151 w 392"/>
                <a:gd name="T41" fmla="*/ 203 h 320"/>
                <a:gd name="T42" fmla="*/ 148 w 392"/>
                <a:gd name="T43" fmla="*/ 196 h 320"/>
                <a:gd name="T44" fmla="*/ 145 w 392"/>
                <a:gd name="T45" fmla="*/ 189 h 320"/>
                <a:gd name="T46" fmla="*/ 141 w 392"/>
                <a:gd name="T47" fmla="*/ 176 h 320"/>
                <a:gd name="T48" fmla="*/ 137 w 392"/>
                <a:gd name="T49" fmla="*/ 160 h 320"/>
                <a:gd name="T50" fmla="*/ 132 w 392"/>
                <a:gd name="T51" fmla="*/ 147 h 320"/>
                <a:gd name="T52" fmla="*/ 129 w 392"/>
                <a:gd name="T53" fmla="*/ 137 h 320"/>
                <a:gd name="T54" fmla="*/ 127 w 392"/>
                <a:gd name="T55" fmla="*/ 128 h 320"/>
                <a:gd name="T56" fmla="*/ 124 w 392"/>
                <a:gd name="T57" fmla="*/ 118 h 320"/>
                <a:gd name="T58" fmla="*/ 121 w 392"/>
                <a:gd name="T59" fmla="*/ 107 h 320"/>
                <a:gd name="T60" fmla="*/ 117 w 392"/>
                <a:gd name="T61" fmla="*/ 97 h 320"/>
                <a:gd name="T62" fmla="*/ 114 w 392"/>
                <a:gd name="T63" fmla="*/ 84 h 320"/>
                <a:gd name="T64" fmla="*/ 111 w 392"/>
                <a:gd name="T65" fmla="*/ 74 h 320"/>
                <a:gd name="T66" fmla="*/ 106 w 392"/>
                <a:gd name="T67" fmla="*/ 62 h 320"/>
                <a:gd name="T68" fmla="*/ 104 w 392"/>
                <a:gd name="T69" fmla="*/ 52 h 320"/>
                <a:gd name="T70" fmla="*/ 99 w 392"/>
                <a:gd name="T71" fmla="*/ 39 h 320"/>
                <a:gd name="T72" fmla="*/ 88 w 392"/>
                <a:gd name="T73" fmla="*/ 32 h 320"/>
                <a:gd name="T74" fmla="*/ 72 w 392"/>
                <a:gd name="T75" fmla="*/ 26 h 320"/>
                <a:gd name="T76" fmla="*/ 59 w 392"/>
                <a:gd name="T77" fmla="*/ 22 h 320"/>
                <a:gd name="T78" fmla="*/ 46 w 392"/>
                <a:gd name="T79" fmla="*/ 16 h 320"/>
                <a:gd name="T80" fmla="*/ 34 w 392"/>
                <a:gd name="T81" fmla="*/ 12 h 320"/>
                <a:gd name="T82" fmla="*/ 24 w 392"/>
                <a:gd name="T83" fmla="*/ 9 h 320"/>
                <a:gd name="T84" fmla="*/ 16 w 392"/>
                <a:gd name="T85" fmla="*/ 6 h 320"/>
                <a:gd name="T86" fmla="*/ 4 w 392"/>
                <a:gd name="T87" fmla="*/ 2 h 320"/>
                <a:gd name="T88" fmla="*/ 101 w 392"/>
                <a:gd name="T8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2" h="320">
                  <a:moveTo>
                    <a:pt x="392" y="144"/>
                  </a:moveTo>
                  <a:lnTo>
                    <a:pt x="392" y="144"/>
                  </a:lnTo>
                  <a:lnTo>
                    <a:pt x="390" y="144"/>
                  </a:lnTo>
                  <a:lnTo>
                    <a:pt x="387" y="143"/>
                  </a:lnTo>
                  <a:lnTo>
                    <a:pt x="386" y="143"/>
                  </a:lnTo>
                  <a:lnTo>
                    <a:pt x="381" y="140"/>
                  </a:lnTo>
                  <a:lnTo>
                    <a:pt x="377" y="138"/>
                  </a:lnTo>
                  <a:lnTo>
                    <a:pt x="371" y="137"/>
                  </a:lnTo>
                  <a:lnTo>
                    <a:pt x="367" y="135"/>
                  </a:lnTo>
                  <a:lnTo>
                    <a:pt x="363" y="134"/>
                  </a:lnTo>
                  <a:lnTo>
                    <a:pt x="360" y="133"/>
                  </a:lnTo>
                  <a:lnTo>
                    <a:pt x="357" y="131"/>
                  </a:lnTo>
                  <a:lnTo>
                    <a:pt x="353" y="130"/>
                  </a:lnTo>
                  <a:lnTo>
                    <a:pt x="348" y="128"/>
                  </a:lnTo>
                  <a:lnTo>
                    <a:pt x="345" y="127"/>
                  </a:lnTo>
                  <a:lnTo>
                    <a:pt x="343" y="127"/>
                  </a:lnTo>
                  <a:lnTo>
                    <a:pt x="338" y="124"/>
                  </a:lnTo>
                  <a:lnTo>
                    <a:pt x="334" y="122"/>
                  </a:lnTo>
                  <a:lnTo>
                    <a:pt x="330" y="121"/>
                  </a:lnTo>
                  <a:lnTo>
                    <a:pt x="325" y="120"/>
                  </a:lnTo>
                  <a:lnTo>
                    <a:pt x="322" y="118"/>
                  </a:lnTo>
                  <a:lnTo>
                    <a:pt x="317" y="117"/>
                  </a:lnTo>
                  <a:lnTo>
                    <a:pt x="312" y="115"/>
                  </a:lnTo>
                  <a:lnTo>
                    <a:pt x="308" y="114"/>
                  </a:lnTo>
                  <a:lnTo>
                    <a:pt x="304" y="112"/>
                  </a:lnTo>
                  <a:lnTo>
                    <a:pt x="299" y="114"/>
                  </a:lnTo>
                  <a:lnTo>
                    <a:pt x="297" y="115"/>
                  </a:lnTo>
                  <a:lnTo>
                    <a:pt x="292" y="118"/>
                  </a:lnTo>
                  <a:lnTo>
                    <a:pt x="289" y="120"/>
                  </a:lnTo>
                  <a:lnTo>
                    <a:pt x="285" y="122"/>
                  </a:lnTo>
                  <a:lnTo>
                    <a:pt x="282" y="124"/>
                  </a:lnTo>
                  <a:lnTo>
                    <a:pt x="278" y="127"/>
                  </a:lnTo>
                  <a:lnTo>
                    <a:pt x="275" y="128"/>
                  </a:lnTo>
                  <a:lnTo>
                    <a:pt x="272" y="130"/>
                  </a:lnTo>
                  <a:lnTo>
                    <a:pt x="268" y="133"/>
                  </a:lnTo>
                  <a:lnTo>
                    <a:pt x="263" y="134"/>
                  </a:lnTo>
                  <a:lnTo>
                    <a:pt x="261" y="137"/>
                  </a:lnTo>
                  <a:lnTo>
                    <a:pt x="258" y="138"/>
                  </a:lnTo>
                  <a:lnTo>
                    <a:pt x="253" y="140"/>
                  </a:lnTo>
                  <a:lnTo>
                    <a:pt x="250" y="143"/>
                  </a:lnTo>
                  <a:lnTo>
                    <a:pt x="248" y="144"/>
                  </a:lnTo>
                  <a:lnTo>
                    <a:pt x="243" y="147"/>
                  </a:lnTo>
                  <a:lnTo>
                    <a:pt x="240" y="148"/>
                  </a:lnTo>
                  <a:lnTo>
                    <a:pt x="237" y="150"/>
                  </a:lnTo>
                  <a:lnTo>
                    <a:pt x="233" y="153"/>
                  </a:lnTo>
                  <a:lnTo>
                    <a:pt x="227" y="156"/>
                  </a:lnTo>
                  <a:lnTo>
                    <a:pt x="222" y="160"/>
                  </a:lnTo>
                  <a:lnTo>
                    <a:pt x="216" y="163"/>
                  </a:lnTo>
                  <a:lnTo>
                    <a:pt x="210" y="167"/>
                  </a:lnTo>
                  <a:lnTo>
                    <a:pt x="203" y="170"/>
                  </a:lnTo>
                  <a:lnTo>
                    <a:pt x="199" y="174"/>
                  </a:lnTo>
                  <a:lnTo>
                    <a:pt x="193" y="177"/>
                  </a:lnTo>
                  <a:lnTo>
                    <a:pt x="187" y="180"/>
                  </a:lnTo>
                  <a:lnTo>
                    <a:pt x="183" y="183"/>
                  </a:lnTo>
                  <a:lnTo>
                    <a:pt x="178" y="186"/>
                  </a:lnTo>
                  <a:lnTo>
                    <a:pt x="173" y="189"/>
                  </a:lnTo>
                  <a:lnTo>
                    <a:pt x="170" y="190"/>
                  </a:lnTo>
                  <a:lnTo>
                    <a:pt x="167" y="193"/>
                  </a:lnTo>
                  <a:lnTo>
                    <a:pt x="163" y="194"/>
                  </a:lnTo>
                  <a:lnTo>
                    <a:pt x="157" y="197"/>
                  </a:lnTo>
                  <a:lnTo>
                    <a:pt x="154" y="202"/>
                  </a:lnTo>
                  <a:lnTo>
                    <a:pt x="151" y="202"/>
                  </a:lnTo>
                  <a:lnTo>
                    <a:pt x="151" y="203"/>
                  </a:lnTo>
                  <a:lnTo>
                    <a:pt x="150" y="202"/>
                  </a:lnTo>
                  <a:lnTo>
                    <a:pt x="150" y="199"/>
                  </a:lnTo>
                  <a:lnTo>
                    <a:pt x="148" y="196"/>
                  </a:lnTo>
                  <a:lnTo>
                    <a:pt x="147" y="193"/>
                  </a:lnTo>
                  <a:lnTo>
                    <a:pt x="147" y="190"/>
                  </a:lnTo>
                  <a:lnTo>
                    <a:pt x="145" y="189"/>
                  </a:lnTo>
                  <a:lnTo>
                    <a:pt x="144" y="184"/>
                  </a:lnTo>
                  <a:lnTo>
                    <a:pt x="142" y="180"/>
                  </a:lnTo>
                  <a:lnTo>
                    <a:pt x="141" y="176"/>
                  </a:lnTo>
                  <a:lnTo>
                    <a:pt x="141" y="171"/>
                  </a:lnTo>
                  <a:lnTo>
                    <a:pt x="140" y="167"/>
                  </a:lnTo>
                  <a:lnTo>
                    <a:pt x="137" y="160"/>
                  </a:lnTo>
                  <a:lnTo>
                    <a:pt x="135" y="156"/>
                  </a:lnTo>
                  <a:lnTo>
                    <a:pt x="134" y="150"/>
                  </a:lnTo>
                  <a:lnTo>
                    <a:pt x="132" y="147"/>
                  </a:lnTo>
                  <a:lnTo>
                    <a:pt x="132" y="144"/>
                  </a:lnTo>
                  <a:lnTo>
                    <a:pt x="131" y="140"/>
                  </a:lnTo>
                  <a:lnTo>
                    <a:pt x="129" y="137"/>
                  </a:lnTo>
                  <a:lnTo>
                    <a:pt x="129" y="134"/>
                  </a:lnTo>
                  <a:lnTo>
                    <a:pt x="128" y="131"/>
                  </a:lnTo>
                  <a:lnTo>
                    <a:pt x="127" y="128"/>
                  </a:lnTo>
                  <a:lnTo>
                    <a:pt x="127" y="124"/>
                  </a:lnTo>
                  <a:lnTo>
                    <a:pt x="125" y="121"/>
                  </a:lnTo>
                  <a:lnTo>
                    <a:pt x="124" y="118"/>
                  </a:lnTo>
                  <a:lnTo>
                    <a:pt x="122" y="114"/>
                  </a:lnTo>
                  <a:lnTo>
                    <a:pt x="121" y="109"/>
                  </a:lnTo>
                  <a:lnTo>
                    <a:pt x="121" y="107"/>
                  </a:lnTo>
                  <a:lnTo>
                    <a:pt x="119" y="104"/>
                  </a:lnTo>
                  <a:lnTo>
                    <a:pt x="118" y="99"/>
                  </a:lnTo>
                  <a:lnTo>
                    <a:pt x="117" y="97"/>
                  </a:lnTo>
                  <a:lnTo>
                    <a:pt x="115" y="92"/>
                  </a:lnTo>
                  <a:lnTo>
                    <a:pt x="115" y="88"/>
                  </a:lnTo>
                  <a:lnTo>
                    <a:pt x="114" y="84"/>
                  </a:lnTo>
                  <a:lnTo>
                    <a:pt x="112" y="81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09" y="69"/>
                  </a:lnTo>
                  <a:lnTo>
                    <a:pt x="109" y="66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4" y="52"/>
                  </a:lnTo>
                  <a:lnTo>
                    <a:pt x="102" y="48"/>
                  </a:lnTo>
                  <a:lnTo>
                    <a:pt x="101" y="43"/>
                  </a:lnTo>
                  <a:lnTo>
                    <a:pt x="99" y="39"/>
                  </a:lnTo>
                  <a:lnTo>
                    <a:pt x="99" y="36"/>
                  </a:lnTo>
                  <a:lnTo>
                    <a:pt x="93" y="33"/>
                  </a:lnTo>
                  <a:lnTo>
                    <a:pt x="88" y="32"/>
                  </a:lnTo>
                  <a:lnTo>
                    <a:pt x="82" y="30"/>
                  </a:lnTo>
                  <a:lnTo>
                    <a:pt x="78" y="29"/>
                  </a:lnTo>
                  <a:lnTo>
                    <a:pt x="72" y="26"/>
                  </a:lnTo>
                  <a:lnTo>
                    <a:pt x="68" y="25"/>
                  </a:lnTo>
                  <a:lnTo>
                    <a:pt x="63" y="23"/>
                  </a:lnTo>
                  <a:lnTo>
                    <a:pt x="59" y="22"/>
                  </a:lnTo>
                  <a:lnTo>
                    <a:pt x="55" y="19"/>
                  </a:lnTo>
                  <a:lnTo>
                    <a:pt x="50" y="17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7" y="13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7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0" y="3"/>
                  </a:lnTo>
                  <a:lnTo>
                    <a:pt x="7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01" y="320"/>
                  </a:lnTo>
                  <a:lnTo>
                    <a:pt x="392" y="144"/>
                  </a:lnTo>
                  <a:lnTo>
                    <a:pt x="392" y="14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5" name="Freeform 31"/>
            <p:cNvSpPr>
              <a:spLocks/>
            </p:cNvSpPr>
            <p:nvPr userDrawn="1"/>
          </p:nvSpPr>
          <p:spPr bwMode="gray">
            <a:xfrm>
              <a:off x="3159" y="795"/>
              <a:ext cx="98" cy="89"/>
            </a:xfrm>
            <a:custGeom>
              <a:avLst/>
              <a:gdLst>
                <a:gd name="T0" fmla="*/ 196 w 196"/>
                <a:gd name="T1" fmla="*/ 63 h 177"/>
                <a:gd name="T2" fmla="*/ 43 w 196"/>
                <a:gd name="T3" fmla="*/ 177 h 177"/>
                <a:gd name="T4" fmla="*/ 0 w 196"/>
                <a:gd name="T5" fmla="*/ 0 h 177"/>
                <a:gd name="T6" fmla="*/ 196 w 196"/>
                <a:gd name="T7" fmla="*/ 63 h 177"/>
                <a:gd name="T8" fmla="*/ 196 w 196"/>
                <a:gd name="T9" fmla="*/ 6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77">
                  <a:moveTo>
                    <a:pt x="196" y="63"/>
                  </a:moveTo>
                  <a:lnTo>
                    <a:pt x="43" y="177"/>
                  </a:lnTo>
                  <a:lnTo>
                    <a:pt x="0" y="0"/>
                  </a:lnTo>
                  <a:lnTo>
                    <a:pt x="196" y="63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6" name="Freeform 32"/>
            <p:cNvSpPr>
              <a:spLocks/>
            </p:cNvSpPr>
            <p:nvPr userDrawn="1"/>
          </p:nvSpPr>
          <p:spPr bwMode="gray">
            <a:xfrm>
              <a:off x="3237" y="876"/>
              <a:ext cx="169" cy="176"/>
            </a:xfrm>
            <a:custGeom>
              <a:avLst/>
              <a:gdLst>
                <a:gd name="T0" fmla="*/ 334 w 339"/>
                <a:gd name="T1" fmla="*/ 344 h 351"/>
                <a:gd name="T2" fmla="*/ 326 w 339"/>
                <a:gd name="T3" fmla="*/ 332 h 351"/>
                <a:gd name="T4" fmla="*/ 320 w 339"/>
                <a:gd name="T5" fmla="*/ 322 h 351"/>
                <a:gd name="T6" fmla="*/ 313 w 339"/>
                <a:gd name="T7" fmla="*/ 312 h 351"/>
                <a:gd name="T8" fmla="*/ 307 w 339"/>
                <a:gd name="T9" fmla="*/ 302 h 351"/>
                <a:gd name="T10" fmla="*/ 300 w 339"/>
                <a:gd name="T11" fmla="*/ 291 h 351"/>
                <a:gd name="T12" fmla="*/ 291 w 339"/>
                <a:gd name="T13" fmla="*/ 279 h 351"/>
                <a:gd name="T14" fmla="*/ 282 w 339"/>
                <a:gd name="T15" fmla="*/ 271 h 351"/>
                <a:gd name="T16" fmla="*/ 270 w 339"/>
                <a:gd name="T17" fmla="*/ 269 h 351"/>
                <a:gd name="T18" fmla="*/ 258 w 339"/>
                <a:gd name="T19" fmla="*/ 268 h 351"/>
                <a:gd name="T20" fmla="*/ 245 w 339"/>
                <a:gd name="T21" fmla="*/ 266 h 351"/>
                <a:gd name="T22" fmla="*/ 234 w 339"/>
                <a:gd name="T23" fmla="*/ 265 h 351"/>
                <a:gd name="T24" fmla="*/ 222 w 339"/>
                <a:gd name="T25" fmla="*/ 263 h 351"/>
                <a:gd name="T26" fmla="*/ 210 w 339"/>
                <a:gd name="T27" fmla="*/ 262 h 351"/>
                <a:gd name="T28" fmla="*/ 199 w 339"/>
                <a:gd name="T29" fmla="*/ 260 h 351"/>
                <a:gd name="T30" fmla="*/ 189 w 339"/>
                <a:gd name="T31" fmla="*/ 259 h 351"/>
                <a:gd name="T32" fmla="*/ 179 w 339"/>
                <a:gd name="T33" fmla="*/ 259 h 351"/>
                <a:gd name="T34" fmla="*/ 169 w 339"/>
                <a:gd name="T35" fmla="*/ 258 h 351"/>
                <a:gd name="T36" fmla="*/ 159 w 339"/>
                <a:gd name="T37" fmla="*/ 256 h 351"/>
                <a:gd name="T38" fmla="*/ 149 w 339"/>
                <a:gd name="T39" fmla="*/ 255 h 351"/>
                <a:gd name="T40" fmla="*/ 134 w 339"/>
                <a:gd name="T41" fmla="*/ 253 h 351"/>
                <a:gd name="T42" fmla="*/ 123 w 339"/>
                <a:gd name="T43" fmla="*/ 252 h 351"/>
                <a:gd name="T44" fmla="*/ 114 w 339"/>
                <a:gd name="T45" fmla="*/ 252 h 351"/>
                <a:gd name="T46" fmla="*/ 111 w 339"/>
                <a:gd name="T47" fmla="*/ 250 h 351"/>
                <a:gd name="T48" fmla="*/ 114 w 339"/>
                <a:gd name="T49" fmla="*/ 243 h 351"/>
                <a:gd name="T50" fmla="*/ 117 w 339"/>
                <a:gd name="T51" fmla="*/ 233 h 351"/>
                <a:gd name="T52" fmla="*/ 121 w 339"/>
                <a:gd name="T53" fmla="*/ 220 h 351"/>
                <a:gd name="T54" fmla="*/ 127 w 339"/>
                <a:gd name="T55" fmla="*/ 206 h 351"/>
                <a:gd name="T56" fmla="*/ 131 w 339"/>
                <a:gd name="T57" fmla="*/ 193 h 351"/>
                <a:gd name="T58" fmla="*/ 134 w 339"/>
                <a:gd name="T59" fmla="*/ 183 h 351"/>
                <a:gd name="T60" fmla="*/ 138 w 339"/>
                <a:gd name="T61" fmla="*/ 174 h 351"/>
                <a:gd name="T62" fmla="*/ 141 w 339"/>
                <a:gd name="T63" fmla="*/ 164 h 351"/>
                <a:gd name="T64" fmla="*/ 146 w 339"/>
                <a:gd name="T65" fmla="*/ 154 h 351"/>
                <a:gd name="T66" fmla="*/ 150 w 339"/>
                <a:gd name="T67" fmla="*/ 142 h 351"/>
                <a:gd name="T68" fmla="*/ 154 w 339"/>
                <a:gd name="T69" fmla="*/ 132 h 351"/>
                <a:gd name="T70" fmla="*/ 157 w 339"/>
                <a:gd name="T71" fmla="*/ 121 h 351"/>
                <a:gd name="T72" fmla="*/ 160 w 339"/>
                <a:gd name="T73" fmla="*/ 109 h 351"/>
                <a:gd name="T74" fmla="*/ 164 w 339"/>
                <a:gd name="T75" fmla="*/ 98 h 351"/>
                <a:gd name="T76" fmla="*/ 170 w 339"/>
                <a:gd name="T77" fmla="*/ 88 h 351"/>
                <a:gd name="T78" fmla="*/ 160 w 339"/>
                <a:gd name="T79" fmla="*/ 73 h 351"/>
                <a:gd name="T80" fmla="*/ 151 w 339"/>
                <a:gd name="T81" fmla="*/ 60 h 351"/>
                <a:gd name="T82" fmla="*/ 144 w 339"/>
                <a:gd name="T83" fmla="*/ 47 h 351"/>
                <a:gd name="T84" fmla="*/ 137 w 339"/>
                <a:gd name="T85" fmla="*/ 37 h 351"/>
                <a:gd name="T86" fmla="*/ 130 w 339"/>
                <a:gd name="T87" fmla="*/ 27 h 351"/>
                <a:gd name="T88" fmla="*/ 123 w 339"/>
                <a:gd name="T89" fmla="*/ 13 h 351"/>
                <a:gd name="T90" fmla="*/ 114 w 339"/>
                <a:gd name="T91" fmla="*/ 0 h 351"/>
                <a:gd name="T92" fmla="*/ 339 w 339"/>
                <a:gd name="T93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351">
                  <a:moveTo>
                    <a:pt x="339" y="351"/>
                  </a:moveTo>
                  <a:lnTo>
                    <a:pt x="336" y="350"/>
                  </a:lnTo>
                  <a:lnTo>
                    <a:pt x="334" y="344"/>
                  </a:lnTo>
                  <a:lnTo>
                    <a:pt x="331" y="341"/>
                  </a:lnTo>
                  <a:lnTo>
                    <a:pt x="330" y="337"/>
                  </a:lnTo>
                  <a:lnTo>
                    <a:pt x="326" y="332"/>
                  </a:lnTo>
                  <a:lnTo>
                    <a:pt x="324" y="328"/>
                  </a:lnTo>
                  <a:lnTo>
                    <a:pt x="321" y="325"/>
                  </a:lnTo>
                  <a:lnTo>
                    <a:pt x="320" y="322"/>
                  </a:lnTo>
                  <a:lnTo>
                    <a:pt x="317" y="319"/>
                  </a:lnTo>
                  <a:lnTo>
                    <a:pt x="316" y="317"/>
                  </a:lnTo>
                  <a:lnTo>
                    <a:pt x="313" y="312"/>
                  </a:lnTo>
                  <a:lnTo>
                    <a:pt x="311" y="309"/>
                  </a:lnTo>
                  <a:lnTo>
                    <a:pt x="308" y="307"/>
                  </a:lnTo>
                  <a:lnTo>
                    <a:pt x="307" y="302"/>
                  </a:lnTo>
                  <a:lnTo>
                    <a:pt x="304" y="299"/>
                  </a:lnTo>
                  <a:lnTo>
                    <a:pt x="301" y="295"/>
                  </a:lnTo>
                  <a:lnTo>
                    <a:pt x="300" y="291"/>
                  </a:lnTo>
                  <a:lnTo>
                    <a:pt x="297" y="288"/>
                  </a:lnTo>
                  <a:lnTo>
                    <a:pt x="294" y="283"/>
                  </a:lnTo>
                  <a:lnTo>
                    <a:pt x="291" y="279"/>
                  </a:lnTo>
                  <a:lnTo>
                    <a:pt x="290" y="276"/>
                  </a:lnTo>
                  <a:lnTo>
                    <a:pt x="287" y="272"/>
                  </a:lnTo>
                  <a:lnTo>
                    <a:pt x="282" y="271"/>
                  </a:lnTo>
                  <a:lnTo>
                    <a:pt x="278" y="269"/>
                  </a:lnTo>
                  <a:lnTo>
                    <a:pt x="274" y="269"/>
                  </a:lnTo>
                  <a:lnTo>
                    <a:pt x="270" y="269"/>
                  </a:lnTo>
                  <a:lnTo>
                    <a:pt x="265" y="268"/>
                  </a:lnTo>
                  <a:lnTo>
                    <a:pt x="262" y="268"/>
                  </a:lnTo>
                  <a:lnTo>
                    <a:pt x="258" y="268"/>
                  </a:lnTo>
                  <a:lnTo>
                    <a:pt x="254" y="268"/>
                  </a:lnTo>
                  <a:lnTo>
                    <a:pt x="249" y="266"/>
                  </a:lnTo>
                  <a:lnTo>
                    <a:pt x="245" y="266"/>
                  </a:lnTo>
                  <a:lnTo>
                    <a:pt x="241" y="265"/>
                  </a:lnTo>
                  <a:lnTo>
                    <a:pt x="238" y="265"/>
                  </a:lnTo>
                  <a:lnTo>
                    <a:pt x="234" y="265"/>
                  </a:lnTo>
                  <a:lnTo>
                    <a:pt x="229" y="263"/>
                  </a:lnTo>
                  <a:lnTo>
                    <a:pt x="226" y="263"/>
                  </a:lnTo>
                  <a:lnTo>
                    <a:pt x="222" y="263"/>
                  </a:lnTo>
                  <a:lnTo>
                    <a:pt x="219" y="263"/>
                  </a:lnTo>
                  <a:lnTo>
                    <a:pt x="215" y="262"/>
                  </a:lnTo>
                  <a:lnTo>
                    <a:pt x="210" y="262"/>
                  </a:lnTo>
                  <a:lnTo>
                    <a:pt x="208" y="262"/>
                  </a:lnTo>
                  <a:lnTo>
                    <a:pt x="203" y="262"/>
                  </a:lnTo>
                  <a:lnTo>
                    <a:pt x="199" y="260"/>
                  </a:lnTo>
                  <a:lnTo>
                    <a:pt x="196" y="259"/>
                  </a:lnTo>
                  <a:lnTo>
                    <a:pt x="193" y="259"/>
                  </a:lnTo>
                  <a:lnTo>
                    <a:pt x="189" y="259"/>
                  </a:lnTo>
                  <a:lnTo>
                    <a:pt x="186" y="259"/>
                  </a:lnTo>
                  <a:lnTo>
                    <a:pt x="183" y="259"/>
                  </a:lnTo>
                  <a:lnTo>
                    <a:pt x="179" y="259"/>
                  </a:lnTo>
                  <a:lnTo>
                    <a:pt x="174" y="258"/>
                  </a:lnTo>
                  <a:lnTo>
                    <a:pt x="172" y="258"/>
                  </a:lnTo>
                  <a:lnTo>
                    <a:pt x="169" y="258"/>
                  </a:lnTo>
                  <a:lnTo>
                    <a:pt x="167" y="258"/>
                  </a:lnTo>
                  <a:lnTo>
                    <a:pt x="163" y="258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4" y="256"/>
                  </a:lnTo>
                  <a:lnTo>
                    <a:pt x="149" y="255"/>
                  </a:lnTo>
                  <a:lnTo>
                    <a:pt x="143" y="253"/>
                  </a:lnTo>
                  <a:lnTo>
                    <a:pt x="138" y="253"/>
                  </a:lnTo>
                  <a:lnTo>
                    <a:pt x="134" y="253"/>
                  </a:lnTo>
                  <a:lnTo>
                    <a:pt x="130" y="252"/>
                  </a:lnTo>
                  <a:lnTo>
                    <a:pt x="127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7" y="252"/>
                  </a:lnTo>
                  <a:lnTo>
                    <a:pt x="114" y="252"/>
                  </a:lnTo>
                  <a:lnTo>
                    <a:pt x="113" y="252"/>
                  </a:lnTo>
                  <a:lnTo>
                    <a:pt x="111" y="252"/>
                  </a:lnTo>
                  <a:lnTo>
                    <a:pt x="111" y="250"/>
                  </a:lnTo>
                  <a:lnTo>
                    <a:pt x="113" y="247"/>
                  </a:lnTo>
                  <a:lnTo>
                    <a:pt x="113" y="245"/>
                  </a:lnTo>
                  <a:lnTo>
                    <a:pt x="114" y="243"/>
                  </a:lnTo>
                  <a:lnTo>
                    <a:pt x="114" y="239"/>
                  </a:lnTo>
                  <a:lnTo>
                    <a:pt x="115" y="237"/>
                  </a:lnTo>
                  <a:lnTo>
                    <a:pt x="117" y="233"/>
                  </a:lnTo>
                  <a:lnTo>
                    <a:pt x="118" y="229"/>
                  </a:lnTo>
                  <a:lnTo>
                    <a:pt x="120" y="224"/>
                  </a:lnTo>
                  <a:lnTo>
                    <a:pt x="121" y="220"/>
                  </a:lnTo>
                  <a:lnTo>
                    <a:pt x="123" y="216"/>
                  </a:lnTo>
                  <a:lnTo>
                    <a:pt x="124" y="210"/>
                  </a:lnTo>
                  <a:lnTo>
                    <a:pt x="127" y="206"/>
                  </a:lnTo>
                  <a:lnTo>
                    <a:pt x="130" y="199"/>
                  </a:lnTo>
                  <a:lnTo>
                    <a:pt x="130" y="196"/>
                  </a:lnTo>
                  <a:lnTo>
                    <a:pt x="131" y="193"/>
                  </a:lnTo>
                  <a:lnTo>
                    <a:pt x="133" y="190"/>
                  </a:lnTo>
                  <a:lnTo>
                    <a:pt x="134" y="187"/>
                  </a:lnTo>
                  <a:lnTo>
                    <a:pt x="134" y="183"/>
                  </a:lnTo>
                  <a:lnTo>
                    <a:pt x="136" y="181"/>
                  </a:lnTo>
                  <a:lnTo>
                    <a:pt x="137" y="177"/>
                  </a:lnTo>
                  <a:lnTo>
                    <a:pt x="138" y="174"/>
                  </a:lnTo>
                  <a:lnTo>
                    <a:pt x="138" y="171"/>
                  </a:lnTo>
                  <a:lnTo>
                    <a:pt x="140" y="167"/>
                  </a:lnTo>
                  <a:lnTo>
                    <a:pt x="141" y="164"/>
                  </a:lnTo>
                  <a:lnTo>
                    <a:pt x="143" y="161"/>
                  </a:lnTo>
                  <a:lnTo>
                    <a:pt x="144" y="157"/>
                  </a:lnTo>
                  <a:lnTo>
                    <a:pt x="146" y="154"/>
                  </a:lnTo>
                  <a:lnTo>
                    <a:pt x="147" y="151"/>
                  </a:lnTo>
                  <a:lnTo>
                    <a:pt x="149" y="147"/>
                  </a:lnTo>
                  <a:lnTo>
                    <a:pt x="150" y="142"/>
                  </a:lnTo>
                  <a:lnTo>
                    <a:pt x="150" y="140"/>
                  </a:lnTo>
                  <a:lnTo>
                    <a:pt x="151" y="135"/>
                  </a:lnTo>
                  <a:lnTo>
                    <a:pt x="154" y="132"/>
                  </a:lnTo>
                  <a:lnTo>
                    <a:pt x="154" y="128"/>
                  </a:lnTo>
                  <a:lnTo>
                    <a:pt x="156" y="125"/>
                  </a:lnTo>
                  <a:lnTo>
                    <a:pt x="157" y="121"/>
                  </a:lnTo>
                  <a:lnTo>
                    <a:pt x="159" y="118"/>
                  </a:lnTo>
                  <a:lnTo>
                    <a:pt x="160" y="114"/>
                  </a:lnTo>
                  <a:lnTo>
                    <a:pt x="160" y="109"/>
                  </a:lnTo>
                  <a:lnTo>
                    <a:pt x="163" y="106"/>
                  </a:lnTo>
                  <a:lnTo>
                    <a:pt x="164" y="102"/>
                  </a:lnTo>
                  <a:lnTo>
                    <a:pt x="164" y="98"/>
                  </a:lnTo>
                  <a:lnTo>
                    <a:pt x="167" y="95"/>
                  </a:lnTo>
                  <a:lnTo>
                    <a:pt x="169" y="91"/>
                  </a:lnTo>
                  <a:lnTo>
                    <a:pt x="170" y="88"/>
                  </a:lnTo>
                  <a:lnTo>
                    <a:pt x="167" y="82"/>
                  </a:lnTo>
                  <a:lnTo>
                    <a:pt x="163" y="78"/>
                  </a:lnTo>
                  <a:lnTo>
                    <a:pt x="160" y="73"/>
                  </a:lnTo>
                  <a:lnTo>
                    <a:pt x="157" y="68"/>
                  </a:lnTo>
                  <a:lnTo>
                    <a:pt x="154" y="65"/>
                  </a:lnTo>
                  <a:lnTo>
                    <a:pt x="151" y="60"/>
                  </a:lnTo>
                  <a:lnTo>
                    <a:pt x="149" y="56"/>
                  </a:lnTo>
                  <a:lnTo>
                    <a:pt x="147" y="52"/>
                  </a:lnTo>
                  <a:lnTo>
                    <a:pt x="144" y="47"/>
                  </a:lnTo>
                  <a:lnTo>
                    <a:pt x="141" y="43"/>
                  </a:lnTo>
                  <a:lnTo>
                    <a:pt x="138" y="40"/>
                  </a:lnTo>
                  <a:lnTo>
                    <a:pt x="137" y="37"/>
                  </a:lnTo>
                  <a:lnTo>
                    <a:pt x="134" y="33"/>
                  </a:lnTo>
                  <a:lnTo>
                    <a:pt x="133" y="30"/>
                  </a:lnTo>
                  <a:lnTo>
                    <a:pt x="130" y="27"/>
                  </a:lnTo>
                  <a:lnTo>
                    <a:pt x="128" y="24"/>
                  </a:lnTo>
                  <a:lnTo>
                    <a:pt x="124" y="17"/>
                  </a:lnTo>
                  <a:lnTo>
                    <a:pt x="123" y="13"/>
                  </a:lnTo>
                  <a:lnTo>
                    <a:pt x="118" y="9"/>
                  </a:lnTo>
                  <a:lnTo>
                    <a:pt x="117" y="6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0" y="314"/>
                  </a:lnTo>
                  <a:lnTo>
                    <a:pt x="339" y="351"/>
                  </a:lnTo>
                  <a:lnTo>
                    <a:pt x="339" y="35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7" name="Freeform 33"/>
            <p:cNvSpPr>
              <a:spLocks/>
            </p:cNvSpPr>
            <p:nvPr userDrawn="1"/>
          </p:nvSpPr>
          <p:spPr bwMode="gray">
            <a:xfrm>
              <a:off x="3309" y="908"/>
              <a:ext cx="95" cy="85"/>
            </a:xfrm>
            <a:custGeom>
              <a:avLst/>
              <a:gdLst>
                <a:gd name="T0" fmla="*/ 190 w 190"/>
                <a:gd name="T1" fmla="*/ 170 h 170"/>
                <a:gd name="T2" fmla="*/ 0 w 190"/>
                <a:gd name="T3" fmla="*/ 167 h 170"/>
                <a:gd name="T4" fmla="*/ 75 w 190"/>
                <a:gd name="T5" fmla="*/ 0 h 170"/>
                <a:gd name="T6" fmla="*/ 190 w 190"/>
                <a:gd name="T7" fmla="*/ 170 h 170"/>
                <a:gd name="T8" fmla="*/ 190 w 19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0">
                  <a:moveTo>
                    <a:pt x="190" y="170"/>
                  </a:moveTo>
                  <a:lnTo>
                    <a:pt x="0" y="167"/>
                  </a:lnTo>
                  <a:lnTo>
                    <a:pt x="75" y="0"/>
                  </a:lnTo>
                  <a:lnTo>
                    <a:pt x="190" y="170"/>
                  </a:lnTo>
                  <a:lnTo>
                    <a:pt x="190" y="17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8" name="Freeform 34"/>
            <p:cNvSpPr>
              <a:spLocks/>
            </p:cNvSpPr>
            <p:nvPr userDrawn="1"/>
          </p:nvSpPr>
          <p:spPr bwMode="gray">
            <a:xfrm>
              <a:off x="3287" y="1053"/>
              <a:ext cx="142" cy="208"/>
            </a:xfrm>
            <a:custGeom>
              <a:avLst/>
              <a:gdLst>
                <a:gd name="T0" fmla="*/ 283 w 285"/>
                <a:gd name="T1" fmla="*/ 415 h 416"/>
                <a:gd name="T2" fmla="*/ 283 w 285"/>
                <a:gd name="T3" fmla="*/ 410 h 416"/>
                <a:gd name="T4" fmla="*/ 283 w 285"/>
                <a:gd name="T5" fmla="*/ 404 h 416"/>
                <a:gd name="T6" fmla="*/ 282 w 285"/>
                <a:gd name="T7" fmla="*/ 394 h 416"/>
                <a:gd name="T8" fmla="*/ 280 w 285"/>
                <a:gd name="T9" fmla="*/ 386 h 416"/>
                <a:gd name="T10" fmla="*/ 279 w 285"/>
                <a:gd name="T11" fmla="*/ 377 h 416"/>
                <a:gd name="T12" fmla="*/ 279 w 285"/>
                <a:gd name="T13" fmla="*/ 370 h 416"/>
                <a:gd name="T14" fmla="*/ 278 w 285"/>
                <a:gd name="T15" fmla="*/ 364 h 416"/>
                <a:gd name="T16" fmla="*/ 276 w 285"/>
                <a:gd name="T17" fmla="*/ 354 h 416"/>
                <a:gd name="T18" fmla="*/ 276 w 285"/>
                <a:gd name="T19" fmla="*/ 345 h 416"/>
                <a:gd name="T20" fmla="*/ 275 w 285"/>
                <a:gd name="T21" fmla="*/ 335 h 416"/>
                <a:gd name="T22" fmla="*/ 275 w 285"/>
                <a:gd name="T23" fmla="*/ 325 h 416"/>
                <a:gd name="T24" fmla="*/ 270 w 285"/>
                <a:gd name="T25" fmla="*/ 318 h 416"/>
                <a:gd name="T26" fmla="*/ 265 w 285"/>
                <a:gd name="T27" fmla="*/ 314 h 416"/>
                <a:gd name="T28" fmla="*/ 256 w 285"/>
                <a:gd name="T29" fmla="*/ 309 h 416"/>
                <a:gd name="T30" fmla="*/ 250 w 285"/>
                <a:gd name="T31" fmla="*/ 305 h 416"/>
                <a:gd name="T32" fmla="*/ 243 w 285"/>
                <a:gd name="T33" fmla="*/ 301 h 416"/>
                <a:gd name="T34" fmla="*/ 236 w 285"/>
                <a:gd name="T35" fmla="*/ 297 h 416"/>
                <a:gd name="T36" fmla="*/ 230 w 285"/>
                <a:gd name="T37" fmla="*/ 292 h 416"/>
                <a:gd name="T38" fmla="*/ 223 w 285"/>
                <a:gd name="T39" fmla="*/ 288 h 416"/>
                <a:gd name="T40" fmla="*/ 216 w 285"/>
                <a:gd name="T41" fmla="*/ 284 h 416"/>
                <a:gd name="T42" fmla="*/ 210 w 285"/>
                <a:gd name="T43" fmla="*/ 279 h 416"/>
                <a:gd name="T44" fmla="*/ 200 w 285"/>
                <a:gd name="T45" fmla="*/ 273 h 416"/>
                <a:gd name="T46" fmla="*/ 188 w 285"/>
                <a:gd name="T47" fmla="*/ 265 h 416"/>
                <a:gd name="T48" fmla="*/ 178 w 285"/>
                <a:gd name="T49" fmla="*/ 259 h 416"/>
                <a:gd name="T50" fmla="*/ 168 w 285"/>
                <a:gd name="T51" fmla="*/ 253 h 416"/>
                <a:gd name="T52" fmla="*/ 157 w 285"/>
                <a:gd name="T53" fmla="*/ 245 h 416"/>
                <a:gd name="T54" fmla="*/ 148 w 285"/>
                <a:gd name="T55" fmla="*/ 240 h 416"/>
                <a:gd name="T56" fmla="*/ 141 w 285"/>
                <a:gd name="T57" fmla="*/ 236 h 416"/>
                <a:gd name="T58" fmla="*/ 134 w 285"/>
                <a:gd name="T59" fmla="*/ 230 h 416"/>
                <a:gd name="T60" fmla="*/ 126 w 285"/>
                <a:gd name="T61" fmla="*/ 226 h 416"/>
                <a:gd name="T62" fmla="*/ 126 w 285"/>
                <a:gd name="T63" fmla="*/ 225 h 416"/>
                <a:gd name="T64" fmla="*/ 131 w 285"/>
                <a:gd name="T65" fmla="*/ 219 h 416"/>
                <a:gd name="T66" fmla="*/ 139 w 285"/>
                <a:gd name="T67" fmla="*/ 212 h 416"/>
                <a:gd name="T68" fmla="*/ 145 w 285"/>
                <a:gd name="T69" fmla="*/ 206 h 416"/>
                <a:gd name="T70" fmla="*/ 152 w 285"/>
                <a:gd name="T71" fmla="*/ 199 h 416"/>
                <a:gd name="T72" fmla="*/ 161 w 285"/>
                <a:gd name="T73" fmla="*/ 191 h 416"/>
                <a:gd name="T74" fmla="*/ 170 w 285"/>
                <a:gd name="T75" fmla="*/ 183 h 416"/>
                <a:gd name="T76" fmla="*/ 178 w 285"/>
                <a:gd name="T77" fmla="*/ 174 h 416"/>
                <a:gd name="T78" fmla="*/ 190 w 285"/>
                <a:gd name="T79" fmla="*/ 164 h 416"/>
                <a:gd name="T80" fmla="*/ 200 w 285"/>
                <a:gd name="T81" fmla="*/ 154 h 416"/>
                <a:gd name="T82" fmla="*/ 211 w 285"/>
                <a:gd name="T83" fmla="*/ 144 h 416"/>
                <a:gd name="T84" fmla="*/ 221 w 285"/>
                <a:gd name="T85" fmla="*/ 132 h 416"/>
                <a:gd name="T86" fmla="*/ 233 w 285"/>
                <a:gd name="T87" fmla="*/ 121 h 416"/>
                <a:gd name="T88" fmla="*/ 246 w 285"/>
                <a:gd name="T89" fmla="*/ 111 h 416"/>
                <a:gd name="T90" fmla="*/ 250 w 285"/>
                <a:gd name="T91" fmla="*/ 99 h 416"/>
                <a:gd name="T92" fmla="*/ 249 w 285"/>
                <a:gd name="T93" fmla="*/ 88 h 416"/>
                <a:gd name="T94" fmla="*/ 247 w 285"/>
                <a:gd name="T95" fmla="*/ 78 h 416"/>
                <a:gd name="T96" fmla="*/ 246 w 285"/>
                <a:gd name="T97" fmla="*/ 68 h 416"/>
                <a:gd name="T98" fmla="*/ 246 w 285"/>
                <a:gd name="T99" fmla="*/ 58 h 416"/>
                <a:gd name="T100" fmla="*/ 244 w 285"/>
                <a:gd name="T101" fmla="*/ 49 h 416"/>
                <a:gd name="T102" fmla="*/ 244 w 285"/>
                <a:gd name="T103" fmla="*/ 40 h 416"/>
                <a:gd name="T104" fmla="*/ 243 w 285"/>
                <a:gd name="T105" fmla="*/ 33 h 416"/>
                <a:gd name="T106" fmla="*/ 242 w 285"/>
                <a:gd name="T107" fmla="*/ 26 h 416"/>
                <a:gd name="T108" fmla="*/ 242 w 285"/>
                <a:gd name="T109" fmla="*/ 20 h 416"/>
                <a:gd name="T110" fmla="*/ 240 w 285"/>
                <a:gd name="T111" fmla="*/ 12 h 416"/>
                <a:gd name="T112" fmla="*/ 240 w 285"/>
                <a:gd name="T113" fmla="*/ 4 h 416"/>
                <a:gd name="T114" fmla="*/ 240 w 285"/>
                <a:gd name="T115" fmla="*/ 0 h 416"/>
                <a:gd name="T116" fmla="*/ 285 w 285"/>
                <a:gd name="T11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5" h="416">
                  <a:moveTo>
                    <a:pt x="285" y="416"/>
                  </a:moveTo>
                  <a:lnTo>
                    <a:pt x="283" y="415"/>
                  </a:lnTo>
                  <a:lnTo>
                    <a:pt x="283" y="413"/>
                  </a:lnTo>
                  <a:lnTo>
                    <a:pt x="283" y="410"/>
                  </a:lnTo>
                  <a:lnTo>
                    <a:pt x="283" y="407"/>
                  </a:lnTo>
                  <a:lnTo>
                    <a:pt x="283" y="404"/>
                  </a:lnTo>
                  <a:lnTo>
                    <a:pt x="282" y="400"/>
                  </a:lnTo>
                  <a:lnTo>
                    <a:pt x="282" y="394"/>
                  </a:lnTo>
                  <a:lnTo>
                    <a:pt x="280" y="389"/>
                  </a:lnTo>
                  <a:lnTo>
                    <a:pt x="280" y="386"/>
                  </a:lnTo>
                  <a:lnTo>
                    <a:pt x="280" y="381"/>
                  </a:lnTo>
                  <a:lnTo>
                    <a:pt x="279" y="377"/>
                  </a:lnTo>
                  <a:lnTo>
                    <a:pt x="279" y="374"/>
                  </a:lnTo>
                  <a:lnTo>
                    <a:pt x="279" y="370"/>
                  </a:lnTo>
                  <a:lnTo>
                    <a:pt x="279" y="367"/>
                  </a:lnTo>
                  <a:lnTo>
                    <a:pt x="278" y="364"/>
                  </a:lnTo>
                  <a:lnTo>
                    <a:pt x="278" y="360"/>
                  </a:lnTo>
                  <a:lnTo>
                    <a:pt x="276" y="354"/>
                  </a:lnTo>
                  <a:lnTo>
                    <a:pt x="276" y="350"/>
                  </a:lnTo>
                  <a:lnTo>
                    <a:pt x="276" y="345"/>
                  </a:lnTo>
                  <a:lnTo>
                    <a:pt x="276" y="341"/>
                  </a:lnTo>
                  <a:lnTo>
                    <a:pt x="275" y="335"/>
                  </a:lnTo>
                  <a:lnTo>
                    <a:pt x="275" y="331"/>
                  </a:lnTo>
                  <a:lnTo>
                    <a:pt x="275" y="325"/>
                  </a:lnTo>
                  <a:lnTo>
                    <a:pt x="275" y="321"/>
                  </a:lnTo>
                  <a:lnTo>
                    <a:pt x="270" y="318"/>
                  </a:lnTo>
                  <a:lnTo>
                    <a:pt x="267" y="317"/>
                  </a:lnTo>
                  <a:lnTo>
                    <a:pt x="265" y="314"/>
                  </a:lnTo>
                  <a:lnTo>
                    <a:pt x="260" y="312"/>
                  </a:lnTo>
                  <a:lnTo>
                    <a:pt x="256" y="309"/>
                  </a:lnTo>
                  <a:lnTo>
                    <a:pt x="253" y="307"/>
                  </a:lnTo>
                  <a:lnTo>
                    <a:pt x="250" y="305"/>
                  </a:lnTo>
                  <a:lnTo>
                    <a:pt x="246" y="304"/>
                  </a:lnTo>
                  <a:lnTo>
                    <a:pt x="243" y="301"/>
                  </a:lnTo>
                  <a:lnTo>
                    <a:pt x="240" y="298"/>
                  </a:lnTo>
                  <a:lnTo>
                    <a:pt x="236" y="297"/>
                  </a:lnTo>
                  <a:lnTo>
                    <a:pt x="233" y="295"/>
                  </a:lnTo>
                  <a:lnTo>
                    <a:pt x="230" y="292"/>
                  </a:lnTo>
                  <a:lnTo>
                    <a:pt x="226" y="289"/>
                  </a:lnTo>
                  <a:lnTo>
                    <a:pt x="223" y="288"/>
                  </a:lnTo>
                  <a:lnTo>
                    <a:pt x="220" y="286"/>
                  </a:lnTo>
                  <a:lnTo>
                    <a:pt x="216" y="284"/>
                  </a:lnTo>
                  <a:lnTo>
                    <a:pt x="213" y="281"/>
                  </a:lnTo>
                  <a:lnTo>
                    <a:pt x="210" y="279"/>
                  </a:lnTo>
                  <a:lnTo>
                    <a:pt x="207" y="278"/>
                  </a:lnTo>
                  <a:lnTo>
                    <a:pt x="200" y="273"/>
                  </a:lnTo>
                  <a:lnTo>
                    <a:pt x="195" y="269"/>
                  </a:lnTo>
                  <a:lnTo>
                    <a:pt x="188" y="265"/>
                  </a:lnTo>
                  <a:lnTo>
                    <a:pt x="182" y="262"/>
                  </a:lnTo>
                  <a:lnTo>
                    <a:pt x="178" y="259"/>
                  </a:lnTo>
                  <a:lnTo>
                    <a:pt x="172" y="256"/>
                  </a:lnTo>
                  <a:lnTo>
                    <a:pt x="168" y="253"/>
                  </a:lnTo>
                  <a:lnTo>
                    <a:pt x="162" y="249"/>
                  </a:lnTo>
                  <a:lnTo>
                    <a:pt x="157" y="245"/>
                  </a:lnTo>
                  <a:lnTo>
                    <a:pt x="154" y="243"/>
                  </a:lnTo>
                  <a:lnTo>
                    <a:pt x="148" y="240"/>
                  </a:lnTo>
                  <a:lnTo>
                    <a:pt x="145" y="239"/>
                  </a:lnTo>
                  <a:lnTo>
                    <a:pt x="141" y="236"/>
                  </a:lnTo>
                  <a:lnTo>
                    <a:pt x="139" y="235"/>
                  </a:lnTo>
                  <a:lnTo>
                    <a:pt x="134" y="230"/>
                  </a:lnTo>
                  <a:lnTo>
                    <a:pt x="129" y="227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6" y="225"/>
                  </a:lnTo>
                  <a:lnTo>
                    <a:pt x="128" y="223"/>
                  </a:lnTo>
                  <a:lnTo>
                    <a:pt x="131" y="219"/>
                  </a:lnTo>
                  <a:lnTo>
                    <a:pt x="136" y="214"/>
                  </a:lnTo>
                  <a:lnTo>
                    <a:pt x="139" y="212"/>
                  </a:lnTo>
                  <a:lnTo>
                    <a:pt x="141" y="209"/>
                  </a:lnTo>
                  <a:lnTo>
                    <a:pt x="145" y="206"/>
                  </a:lnTo>
                  <a:lnTo>
                    <a:pt x="149" y="203"/>
                  </a:lnTo>
                  <a:lnTo>
                    <a:pt x="152" y="199"/>
                  </a:lnTo>
                  <a:lnTo>
                    <a:pt x="157" y="196"/>
                  </a:lnTo>
                  <a:lnTo>
                    <a:pt x="161" y="191"/>
                  </a:lnTo>
                  <a:lnTo>
                    <a:pt x="165" y="187"/>
                  </a:lnTo>
                  <a:lnTo>
                    <a:pt x="170" y="183"/>
                  </a:lnTo>
                  <a:lnTo>
                    <a:pt x="174" y="178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90" y="164"/>
                  </a:lnTo>
                  <a:lnTo>
                    <a:pt x="194" y="158"/>
                  </a:lnTo>
                  <a:lnTo>
                    <a:pt x="200" y="154"/>
                  </a:lnTo>
                  <a:lnTo>
                    <a:pt x="206" y="148"/>
                  </a:lnTo>
                  <a:lnTo>
                    <a:pt x="211" y="144"/>
                  </a:lnTo>
                  <a:lnTo>
                    <a:pt x="216" y="138"/>
                  </a:lnTo>
                  <a:lnTo>
                    <a:pt x="221" y="132"/>
                  </a:lnTo>
                  <a:lnTo>
                    <a:pt x="229" y="127"/>
                  </a:lnTo>
                  <a:lnTo>
                    <a:pt x="233" y="121"/>
                  </a:lnTo>
                  <a:lnTo>
                    <a:pt x="240" y="115"/>
                  </a:lnTo>
                  <a:lnTo>
                    <a:pt x="246" y="111"/>
                  </a:lnTo>
                  <a:lnTo>
                    <a:pt x="252" y="105"/>
                  </a:lnTo>
                  <a:lnTo>
                    <a:pt x="250" y="99"/>
                  </a:lnTo>
                  <a:lnTo>
                    <a:pt x="250" y="94"/>
                  </a:lnTo>
                  <a:lnTo>
                    <a:pt x="249" y="88"/>
                  </a:lnTo>
                  <a:lnTo>
                    <a:pt x="249" y="83"/>
                  </a:lnTo>
                  <a:lnTo>
                    <a:pt x="247" y="78"/>
                  </a:lnTo>
                  <a:lnTo>
                    <a:pt x="247" y="72"/>
                  </a:lnTo>
                  <a:lnTo>
                    <a:pt x="246" y="68"/>
                  </a:lnTo>
                  <a:lnTo>
                    <a:pt x="246" y="63"/>
                  </a:lnTo>
                  <a:lnTo>
                    <a:pt x="246" y="58"/>
                  </a:lnTo>
                  <a:lnTo>
                    <a:pt x="246" y="53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4" y="40"/>
                  </a:lnTo>
                  <a:lnTo>
                    <a:pt x="244" y="37"/>
                  </a:lnTo>
                  <a:lnTo>
                    <a:pt x="243" y="33"/>
                  </a:lnTo>
                  <a:lnTo>
                    <a:pt x="243" y="30"/>
                  </a:lnTo>
                  <a:lnTo>
                    <a:pt x="242" y="26"/>
                  </a:lnTo>
                  <a:lnTo>
                    <a:pt x="242" y="23"/>
                  </a:lnTo>
                  <a:lnTo>
                    <a:pt x="242" y="20"/>
                  </a:lnTo>
                  <a:lnTo>
                    <a:pt x="242" y="17"/>
                  </a:lnTo>
                  <a:lnTo>
                    <a:pt x="240" y="12"/>
                  </a:lnTo>
                  <a:lnTo>
                    <a:pt x="240" y="7"/>
                  </a:lnTo>
                  <a:lnTo>
                    <a:pt x="240" y="4"/>
                  </a:lnTo>
                  <a:lnTo>
                    <a:pt x="240" y="1"/>
                  </a:lnTo>
                  <a:lnTo>
                    <a:pt x="240" y="0"/>
                  </a:lnTo>
                  <a:lnTo>
                    <a:pt x="0" y="230"/>
                  </a:lnTo>
                  <a:lnTo>
                    <a:pt x="285" y="416"/>
                  </a:lnTo>
                  <a:lnTo>
                    <a:pt x="285" y="4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9" name="Freeform 35"/>
            <p:cNvSpPr>
              <a:spLocks/>
            </p:cNvSpPr>
            <p:nvPr userDrawn="1"/>
          </p:nvSpPr>
          <p:spPr bwMode="gray">
            <a:xfrm>
              <a:off x="3372" y="1106"/>
              <a:ext cx="84" cy="102"/>
            </a:xfrm>
            <a:custGeom>
              <a:avLst/>
              <a:gdLst>
                <a:gd name="T0" fmla="*/ 168 w 168"/>
                <a:gd name="T1" fmla="*/ 204 h 204"/>
                <a:gd name="T2" fmla="*/ 0 w 168"/>
                <a:gd name="T3" fmla="*/ 115 h 204"/>
                <a:gd name="T4" fmla="*/ 141 w 168"/>
                <a:gd name="T5" fmla="*/ 0 h 204"/>
                <a:gd name="T6" fmla="*/ 168 w 168"/>
                <a:gd name="T7" fmla="*/ 204 h 204"/>
                <a:gd name="T8" fmla="*/ 168 w 168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04">
                  <a:moveTo>
                    <a:pt x="168" y="204"/>
                  </a:moveTo>
                  <a:lnTo>
                    <a:pt x="0" y="115"/>
                  </a:lnTo>
                  <a:lnTo>
                    <a:pt x="141" y="0"/>
                  </a:lnTo>
                  <a:lnTo>
                    <a:pt x="168" y="204"/>
                  </a:lnTo>
                  <a:lnTo>
                    <a:pt x="168" y="20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0" name="Freeform 36"/>
            <p:cNvSpPr>
              <a:spLocks/>
            </p:cNvSpPr>
            <p:nvPr userDrawn="1"/>
          </p:nvSpPr>
          <p:spPr bwMode="gray">
            <a:xfrm>
              <a:off x="2622" y="1120"/>
              <a:ext cx="147" cy="206"/>
            </a:xfrm>
            <a:custGeom>
              <a:avLst/>
              <a:gdLst>
                <a:gd name="T0" fmla="*/ 0 w 294"/>
                <a:gd name="T1" fmla="*/ 1 h 413"/>
                <a:gd name="T2" fmla="*/ 2 w 294"/>
                <a:gd name="T3" fmla="*/ 6 h 413"/>
                <a:gd name="T4" fmla="*/ 2 w 294"/>
                <a:gd name="T5" fmla="*/ 14 h 413"/>
                <a:gd name="T6" fmla="*/ 3 w 294"/>
                <a:gd name="T7" fmla="*/ 20 h 413"/>
                <a:gd name="T8" fmla="*/ 5 w 294"/>
                <a:gd name="T9" fmla="*/ 26 h 413"/>
                <a:gd name="T10" fmla="*/ 5 w 294"/>
                <a:gd name="T11" fmla="*/ 32 h 413"/>
                <a:gd name="T12" fmla="*/ 6 w 294"/>
                <a:gd name="T13" fmla="*/ 39 h 413"/>
                <a:gd name="T14" fmla="*/ 6 w 294"/>
                <a:gd name="T15" fmla="*/ 46 h 413"/>
                <a:gd name="T16" fmla="*/ 9 w 294"/>
                <a:gd name="T17" fmla="*/ 55 h 413"/>
                <a:gd name="T18" fmla="*/ 11 w 294"/>
                <a:gd name="T19" fmla="*/ 65 h 413"/>
                <a:gd name="T20" fmla="*/ 12 w 294"/>
                <a:gd name="T21" fmla="*/ 73 h 413"/>
                <a:gd name="T22" fmla="*/ 13 w 294"/>
                <a:gd name="T23" fmla="*/ 83 h 413"/>
                <a:gd name="T24" fmla="*/ 15 w 294"/>
                <a:gd name="T25" fmla="*/ 93 h 413"/>
                <a:gd name="T26" fmla="*/ 22 w 294"/>
                <a:gd name="T27" fmla="*/ 96 h 413"/>
                <a:gd name="T28" fmla="*/ 28 w 294"/>
                <a:gd name="T29" fmla="*/ 101 h 413"/>
                <a:gd name="T30" fmla="*/ 36 w 294"/>
                <a:gd name="T31" fmla="*/ 105 h 413"/>
                <a:gd name="T32" fmla="*/ 42 w 294"/>
                <a:gd name="T33" fmla="*/ 109 h 413"/>
                <a:gd name="T34" fmla="*/ 51 w 294"/>
                <a:gd name="T35" fmla="*/ 112 h 413"/>
                <a:gd name="T36" fmla="*/ 57 w 294"/>
                <a:gd name="T37" fmla="*/ 116 h 413"/>
                <a:gd name="T38" fmla="*/ 64 w 294"/>
                <a:gd name="T39" fmla="*/ 121 h 413"/>
                <a:gd name="T40" fmla="*/ 71 w 294"/>
                <a:gd name="T41" fmla="*/ 125 h 413"/>
                <a:gd name="T42" fmla="*/ 77 w 294"/>
                <a:gd name="T43" fmla="*/ 128 h 413"/>
                <a:gd name="T44" fmla="*/ 84 w 294"/>
                <a:gd name="T45" fmla="*/ 132 h 413"/>
                <a:gd name="T46" fmla="*/ 90 w 294"/>
                <a:gd name="T47" fmla="*/ 135 h 413"/>
                <a:gd name="T48" fmla="*/ 97 w 294"/>
                <a:gd name="T49" fmla="*/ 139 h 413"/>
                <a:gd name="T50" fmla="*/ 108 w 294"/>
                <a:gd name="T51" fmla="*/ 145 h 413"/>
                <a:gd name="T52" fmla="*/ 121 w 294"/>
                <a:gd name="T53" fmla="*/ 152 h 413"/>
                <a:gd name="T54" fmla="*/ 130 w 294"/>
                <a:gd name="T55" fmla="*/ 158 h 413"/>
                <a:gd name="T56" fmla="*/ 140 w 294"/>
                <a:gd name="T57" fmla="*/ 164 h 413"/>
                <a:gd name="T58" fmla="*/ 147 w 294"/>
                <a:gd name="T59" fmla="*/ 168 h 413"/>
                <a:gd name="T60" fmla="*/ 156 w 294"/>
                <a:gd name="T61" fmla="*/ 173 h 413"/>
                <a:gd name="T62" fmla="*/ 166 w 294"/>
                <a:gd name="T63" fmla="*/ 178 h 413"/>
                <a:gd name="T64" fmla="*/ 169 w 294"/>
                <a:gd name="T65" fmla="*/ 180 h 413"/>
                <a:gd name="T66" fmla="*/ 166 w 294"/>
                <a:gd name="T67" fmla="*/ 183 h 413"/>
                <a:gd name="T68" fmla="*/ 159 w 294"/>
                <a:gd name="T69" fmla="*/ 191 h 413"/>
                <a:gd name="T70" fmla="*/ 153 w 294"/>
                <a:gd name="T71" fmla="*/ 197 h 413"/>
                <a:gd name="T72" fmla="*/ 146 w 294"/>
                <a:gd name="T73" fmla="*/ 204 h 413"/>
                <a:gd name="T74" fmla="*/ 139 w 294"/>
                <a:gd name="T75" fmla="*/ 211 h 413"/>
                <a:gd name="T76" fmla="*/ 132 w 294"/>
                <a:gd name="T77" fmla="*/ 220 h 413"/>
                <a:gd name="T78" fmla="*/ 123 w 294"/>
                <a:gd name="T79" fmla="*/ 230 h 413"/>
                <a:gd name="T80" fmla="*/ 113 w 294"/>
                <a:gd name="T81" fmla="*/ 240 h 413"/>
                <a:gd name="T82" fmla="*/ 103 w 294"/>
                <a:gd name="T83" fmla="*/ 250 h 413"/>
                <a:gd name="T84" fmla="*/ 94 w 294"/>
                <a:gd name="T85" fmla="*/ 262 h 413"/>
                <a:gd name="T86" fmla="*/ 83 w 294"/>
                <a:gd name="T87" fmla="*/ 272 h 413"/>
                <a:gd name="T88" fmla="*/ 72 w 294"/>
                <a:gd name="T89" fmla="*/ 283 h 413"/>
                <a:gd name="T90" fmla="*/ 61 w 294"/>
                <a:gd name="T91" fmla="*/ 296 h 413"/>
                <a:gd name="T92" fmla="*/ 51 w 294"/>
                <a:gd name="T93" fmla="*/ 308 h 413"/>
                <a:gd name="T94" fmla="*/ 52 w 294"/>
                <a:gd name="T95" fmla="*/ 318 h 413"/>
                <a:gd name="T96" fmla="*/ 54 w 294"/>
                <a:gd name="T97" fmla="*/ 329 h 413"/>
                <a:gd name="T98" fmla="*/ 55 w 294"/>
                <a:gd name="T99" fmla="*/ 338 h 413"/>
                <a:gd name="T100" fmla="*/ 58 w 294"/>
                <a:gd name="T101" fmla="*/ 350 h 413"/>
                <a:gd name="T102" fmla="*/ 58 w 294"/>
                <a:gd name="T103" fmla="*/ 358 h 413"/>
                <a:gd name="T104" fmla="*/ 60 w 294"/>
                <a:gd name="T105" fmla="*/ 367 h 413"/>
                <a:gd name="T106" fmla="*/ 61 w 294"/>
                <a:gd name="T107" fmla="*/ 374 h 413"/>
                <a:gd name="T108" fmla="*/ 62 w 294"/>
                <a:gd name="T109" fmla="*/ 383 h 413"/>
                <a:gd name="T110" fmla="*/ 62 w 294"/>
                <a:gd name="T111" fmla="*/ 389 h 413"/>
                <a:gd name="T112" fmla="*/ 65 w 294"/>
                <a:gd name="T113" fmla="*/ 396 h 413"/>
                <a:gd name="T114" fmla="*/ 67 w 294"/>
                <a:gd name="T115" fmla="*/ 404 h 413"/>
                <a:gd name="T116" fmla="*/ 67 w 294"/>
                <a:gd name="T117" fmla="*/ 410 h 413"/>
                <a:gd name="T118" fmla="*/ 68 w 294"/>
                <a:gd name="T119" fmla="*/ 413 h 413"/>
                <a:gd name="T120" fmla="*/ 0 w 294"/>
                <a:gd name="T121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4" h="413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5" y="26"/>
                  </a:lnTo>
                  <a:lnTo>
                    <a:pt x="5" y="29"/>
                  </a:lnTo>
                  <a:lnTo>
                    <a:pt x="5" y="32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6" y="42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11" y="65"/>
                  </a:lnTo>
                  <a:lnTo>
                    <a:pt x="11" y="68"/>
                  </a:lnTo>
                  <a:lnTo>
                    <a:pt x="12" y="73"/>
                  </a:lnTo>
                  <a:lnTo>
                    <a:pt x="12" y="78"/>
                  </a:lnTo>
                  <a:lnTo>
                    <a:pt x="13" y="83"/>
                  </a:lnTo>
                  <a:lnTo>
                    <a:pt x="15" y="88"/>
                  </a:lnTo>
                  <a:lnTo>
                    <a:pt x="15" y="93"/>
                  </a:lnTo>
                  <a:lnTo>
                    <a:pt x="18" y="95"/>
                  </a:lnTo>
                  <a:lnTo>
                    <a:pt x="22" y="96"/>
                  </a:lnTo>
                  <a:lnTo>
                    <a:pt x="25" y="98"/>
                  </a:lnTo>
                  <a:lnTo>
                    <a:pt x="28" y="101"/>
                  </a:lnTo>
                  <a:lnTo>
                    <a:pt x="32" y="102"/>
                  </a:lnTo>
                  <a:lnTo>
                    <a:pt x="36" y="105"/>
                  </a:lnTo>
                  <a:lnTo>
                    <a:pt x="39" y="106"/>
                  </a:lnTo>
                  <a:lnTo>
                    <a:pt x="42" y="109"/>
                  </a:lnTo>
                  <a:lnTo>
                    <a:pt x="47" y="111"/>
                  </a:lnTo>
                  <a:lnTo>
                    <a:pt x="51" y="112"/>
                  </a:lnTo>
                  <a:lnTo>
                    <a:pt x="54" y="115"/>
                  </a:lnTo>
                  <a:lnTo>
                    <a:pt x="57" y="116"/>
                  </a:lnTo>
                  <a:lnTo>
                    <a:pt x="61" y="119"/>
                  </a:lnTo>
                  <a:lnTo>
                    <a:pt x="64" y="121"/>
                  </a:lnTo>
                  <a:lnTo>
                    <a:pt x="67" y="122"/>
                  </a:lnTo>
                  <a:lnTo>
                    <a:pt x="71" y="125"/>
                  </a:lnTo>
                  <a:lnTo>
                    <a:pt x="74" y="127"/>
                  </a:lnTo>
                  <a:lnTo>
                    <a:pt x="77" y="128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7" y="134"/>
                  </a:lnTo>
                  <a:lnTo>
                    <a:pt x="90" y="135"/>
                  </a:lnTo>
                  <a:lnTo>
                    <a:pt x="93" y="137"/>
                  </a:lnTo>
                  <a:lnTo>
                    <a:pt x="97" y="139"/>
                  </a:lnTo>
                  <a:lnTo>
                    <a:pt x="103" y="142"/>
                  </a:lnTo>
                  <a:lnTo>
                    <a:pt x="108" y="145"/>
                  </a:lnTo>
                  <a:lnTo>
                    <a:pt x="114" y="150"/>
                  </a:lnTo>
                  <a:lnTo>
                    <a:pt x="121" y="152"/>
                  </a:lnTo>
                  <a:lnTo>
                    <a:pt x="126" y="155"/>
                  </a:lnTo>
                  <a:lnTo>
                    <a:pt x="130" y="158"/>
                  </a:lnTo>
                  <a:lnTo>
                    <a:pt x="136" y="161"/>
                  </a:lnTo>
                  <a:lnTo>
                    <a:pt x="140" y="164"/>
                  </a:lnTo>
                  <a:lnTo>
                    <a:pt x="144" y="165"/>
                  </a:lnTo>
                  <a:lnTo>
                    <a:pt x="147" y="168"/>
                  </a:lnTo>
                  <a:lnTo>
                    <a:pt x="152" y="170"/>
                  </a:lnTo>
                  <a:lnTo>
                    <a:pt x="156" y="173"/>
                  </a:lnTo>
                  <a:lnTo>
                    <a:pt x="160" y="175"/>
                  </a:lnTo>
                  <a:lnTo>
                    <a:pt x="166" y="178"/>
                  </a:lnTo>
                  <a:lnTo>
                    <a:pt x="168" y="180"/>
                  </a:lnTo>
                  <a:lnTo>
                    <a:pt x="169" y="180"/>
                  </a:lnTo>
                  <a:lnTo>
                    <a:pt x="168" y="181"/>
                  </a:lnTo>
                  <a:lnTo>
                    <a:pt x="166" y="183"/>
                  </a:lnTo>
                  <a:lnTo>
                    <a:pt x="163" y="186"/>
                  </a:lnTo>
                  <a:lnTo>
                    <a:pt x="159" y="191"/>
                  </a:lnTo>
                  <a:lnTo>
                    <a:pt x="156" y="193"/>
                  </a:lnTo>
                  <a:lnTo>
                    <a:pt x="153" y="197"/>
                  </a:lnTo>
                  <a:lnTo>
                    <a:pt x="149" y="200"/>
                  </a:lnTo>
                  <a:lnTo>
                    <a:pt x="146" y="204"/>
                  </a:lnTo>
                  <a:lnTo>
                    <a:pt x="143" y="207"/>
                  </a:lnTo>
                  <a:lnTo>
                    <a:pt x="139" y="211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7" y="224"/>
                  </a:lnTo>
                  <a:lnTo>
                    <a:pt x="123" y="230"/>
                  </a:lnTo>
                  <a:lnTo>
                    <a:pt x="117" y="234"/>
                  </a:lnTo>
                  <a:lnTo>
                    <a:pt x="113" y="240"/>
                  </a:lnTo>
                  <a:lnTo>
                    <a:pt x="108" y="245"/>
                  </a:lnTo>
                  <a:lnTo>
                    <a:pt x="103" y="250"/>
                  </a:lnTo>
                  <a:lnTo>
                    <a:pt x="98" y="256"/>
                  </a:lnTo>
                  <a:lnTo>
                    <a:pt x="94" y="262"/>
                  </a:lnTo>
                  <a:lnTo>
                    <a:pt x="88" y="266"/>
                  </a:lnTo>
                  <a:lnTo>
                    <a:pt x="83" y="272"/>
                  </a:lnTo>
                  <a:lnTo>
                    <a:pt x="77" y="278"/>
                  </a:lnTo>
                  <a:lnTo>
                    <a:pt x="72" y="283"/>
                  </a:lnTo>
                  <a:lnTo>
                    <a:pt x="67" y="289"/>
                  </a:lnTo>
                  <a:lnTo>
                    <a:pt x="61" y="296"/>
                  </a:lnTo>
                  <a:lnTo>
                    <a:pt x="55" y="302"/>
                  </a:lnTo>
                  <a:lnTo>
                    <a:pt x="51" y="308"/>
                  </a:lnTo>
                  <a:lnTo>
                    <a:pt x="51" y="312"/>
                  </a:lnTo>
                  <a:lnTo>
                    <a:pt x="52" y="318"/>
                  </a:lnTo>
                  <a:lnTo>
                    <a:pt x="52" y="324"/>
                  </a:lnTo>
                  <a:lnTo>
                    <a:pt x="54" y="329"/>
                  </a:lnTo>
                  <a:lnTo>
                    <a:pt x="55" y="334"/>
                  </a:lnTo>
                  <a:lnTo>
                    <a:pt x="55" y="338"/>
                  </a:lnTo>
                  <a:lnTo>
                    <a:pt x="57" y="344"/>
                  </a:lnTo>
                  <a:lnTo>
                    <a:pt x="58" y="350"/>
                  </a:lnTo>
                  <a:lnTo>
                    <a:pt x="58" y="353"/>
                  </a:lnTo>
                  <a:lnTo>
                    <a:pt x="58" y="358"/>
                  </a:lnTo>
                  <a:lnTo>
                    <a:pt x="58" y="363"/>
                  </a:lnTo>
                  <a:lnTo>
                    <a:pt x="60" y="367"/>
                  </a:lnTo>
                  <a:lnTo>
                    <a:pt x="61" y="371"/>
                  </a:lnTo>
                  <a:lnTo>
                    <a:pt x="61" y="374"/>
                  </a:lnTo>
                  <a:lnTo>
                    <a:pt x="61" y="378"/>
                  </a:lnTo>
                  <a:lnTo>
                    <a:pt x="62" y="383"/>
                  </a:lnTo>
                  <a:lnTo>
                    <a:pt x="62" y="386"/>
                  </a:lnTo>
                  <a:lnTo>
                    <a:pt x="62" y="389"/>
                  </a:lnTo>
                  <a:lnTo>
                    <a:pt x="64" y="391"/>
                  </a:lnTo>
                  <a:lnTo>
                    <a:pt x="65" y="396"/>
                  </a:lnTo>
                  <a:lnTo>
                    <a:pt x="65" y="400"/>
                  </a:lnTo>
                  <a:lnTo>
                    <a:pt x="67" y="404"/>
                  </a:lnTo>
                  <a:lnTo>
                    <a:pt x="67" y="407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8" y="413"/>
                  </a:lnTo>
                  <a:lnTo>
                    <a:pt x="294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" name="Freeform 37"/>
            <p:cNvSpPr>
              <a:spLocks/>
            </p:cNvSpPr>
            <p:nvPr userDrawn="1"/>
          </p:nvSpPr>
          <p:spPr bwMode="gray">
            <a:xfrm>
              <a:off x="2592" y="1175"/>
              <a:ext cx="86" cy="100"/>
            </a:xfrm>
            <a:custGeom>
              <a:avLst/>
              <a:gdLst>
                <a:gd name="T0" fmla="*/ 0 w 173"/>
                <a:gd name="T1" fmla="*/ 0 h 202"/>
                <a:gd name="T2" fmla="*/ 173 w 173"/>
                <a:gd name="T3" fmla="*/ 78 h 202"/>
                <a:gd name="T4" fmla="*/ 39 w 173"/>
                <a:gd name="T5" fmla="*/ 202 h 202"/>
                <a:gd name="T6" fmla="*/ 0 w 173"/>
                <a:gd name="T7" fmla="*/ 0 h 202"/>
                <a:gd name="T8" fmla="*/ 0 w 173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2">
                  <a:moveTo>
                    <a:pt x="0" y="0"/>
                  </a:moveTo>
                  <a:lnTo>
                    <a:pt x="173" y="78"/>
                  </a:lnTo>
                  <a:lnTo>
                    <a:pt x="39" y="2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2" name="Freeform 38"/>
            <p:cNvSpPr>
              <a:spLocks/>
            </p:cNvSpPr>
            <p:nvPr userDrawn="1"/>
          </p:nvSpPr>
          <p:spPr bwMode="gray">
            <a:xfrm>
              <a:off x="2623" y="927"/>
              <a:ext cx="162" cy="191"/>
            </a:xfrm>
            <a:custGeom>
              <a:avLst/>
              <a:gdLst>
                <a:gd name="T0" fmla="*/ 164 w 324"/>
                <a:gd name="T1" fmla="*/ 6 h 383"/>
                <a:gd name="T2" fmla="*/ 158 w 324"/>
                <a:gd name="T3" fmla="*/ 19 h 383"/>
                <a:gd name="T4" fmla="*/ 154 w 324"/>
                <a:gd name="T5" fmla="*/ 30 h 383"/>
                <a:gd name="T6" fmla="*/ 150 w 324"/>
                <a:gd name="T7" fmla="*/ 40 h 383"/>
                <a:gd name="T8" fmla="*/ 144 w 324"/>
                <a:gd name="T9" fmla="*/ 52 h 383"/>
                <a:gd name="T10" fmla="*/ 140 w 324"/>
                <a:gd name="T11" fmla="*/ 63 h 383"/>
                <a:gd name="T12" fmla="*/ 134 w 324"/>
                <a:gd name="T13" fmla="*/ 76 h 383"/>
                <a:gd name="T14" fmla="*/ 131 w 324"/>
                <a:gd name="T15" fmla="*/ 91 h 383"/>
                <a:gd name="T16" fmla="*/ 137 w 324"/>
                <a:gd name="T17" fmla="*/ 101 h 383"/>
                <a:gd name="T18" fmla="*/ 141 w 324"/>
                <a:gd name="T19" fmla="*/ 111 h 383"/>
                <a:gd name="T20" fmla="*/ 147 w 324"/>
                <a:gd name="T21" fmla="*/ 122 h 383"/>
                <a:gd name="T22" fmla="*/ 154 w 324"/>
                <a:gd name="T23" fmla="*/ 134 h 383"/>
                <a:gd name="T24" fmla="*/ 158 w 324"/>
                <a:gd name="T25" fmla="*/ 144 h 383"/>
                <a:gd name="T26" fmla="*/ 164 w 324"/>
                <a:gd name="T27" fmla="*/ 154 h 383"/>
                <a:gd name="T28" fmla="*/ 170 w 324"/>
                <a:gd name="T29" fmla="*/ 164 h 383"/>
                <a:gd name="T30" fmla="*/ 174 w 324"/>
                <a:gd name="T31" fmla="*/ 174 h 383"/>
                <a:gd name="T32" fmla="*/ 178 w 324"/>
                <a:gd name="T33" fmla="*/ 183 h 383"/>
                <a:gd name="T34" fmla="*/ 187 w 324"/>
                <a:gd name="T35" fmla="*/ 200 h 383"/>
                <a:gd name="T36" fmla="*/ 196 w 324"/>
                <a:gd name="T37" fmla="*/ 216 h 383"/>
                <a:gd name="T38" fmla="*/ 202 w 324"/>
                <a:gd name="T39" fmla="*/ 228 h 383"/>
                <a:gd name="T40" fmla="*/ 209 w 324"/>
                <a:gd name="T41" fmla="*/ 240 h 383"/>
                <a:gd name="T42" fmla="*/ 210 w 324"/>
                <a:gd name="T43" fmla="*/ 245 h 383"/>
                <a:gd name="T44" fmla="*/ 202 w 324"/>
                <a:gd name="T45" fmla="*/ 246 h 383"/>
                <a:gd name="T46" fmla="*/ 191 w 324"/>
                <a:gd name="T47" fmla="*/ 249 h 383"/>
                <a:gd name="T48" fmla="*/ 180 w 324"/>
                <a:gd name="T49" fmla="*/ 252 h 383"/>
                <a:gd name="T50" fmla="*/ 163 w 324"/>
                <a:gd name="T51" fmla="*/ 256 h 383"/>
                <a:gd name="T52" fmla="*/ 151 w 324"/>
                <a:gd name="T53" fmla="*/ 259 h 383"/>
                <a:gd name="T54" fmla="*/ 141 w 324"/>
                <a:gd name="T55" fmla="*/ 261 h 383"/>
                <a:gd name="T56" fmla="*/ 131 w 324"/>
                <a:gd name="T57" fmla="*/ 265 h 383"/>
                <a:gd name="T58" fmla="*/ 121 w 324"/>
                <a:gd name="T59" fmla="*/ 266 h 383"/>
                <a:gd name="T60" fmla="*/ 111 w 324"/>
                <a:gd name="T61" fmla="*/ 269 h 383"/>
                <a:gd name="T62" fmla="*/ 99 w 324"/>
                <a:gd name="T63" fmla="*/ 272 h 383"/>
                <a:gd name="T64" fmla="*/ 88 w 324"/>
                <a:gd name="T65" fmla="*/ 275 h 383"/>
                <a:gd name="T66" fmla="*/ 76 w 324"/>
                <a:gd name="T67" fmla="*/ 276 h 383"/>
                <a:gd name="T68" fmla="*/ 65 w 324"/>
                <a:gd name="T69" fmla="*/ 281 h 383"/>
                <a:gd name="T70" fmla="*/ 53 w 324"/>
                <a:gd name="T71" fmla="*/ 282 h 383"/>
                <a:gd name="T72" fmla="*/ 43 w 324"/>
                <a:gd name="T73" fmla="*/ 287 h 383"/>
                <a:gd name="T74" fmla="*/ 34 w 324"/>
                <a:gd name="T75" fmla="*/ 301 h 383"/>
                <a:gd name="T76" fmla="*/ 29 w 324"/>
                <a:gd name="T77" fmla="*/ 315 h 383"/>
                <a:gd name="T78" fmla="*/ 23 w 324"/>
                <a:gd name="T79" fmla="*/ 330 h 383"/>
                <a:gd name="T80" fmla="*/ 17 w 324"/>
                <a:gd name="T81" fmla="*/ 341 h 383"/>
                <a:gd name="T82" fmla="*/ 13 w 324"/>
                <a:gd name="T83" fmla="*/ 351 h 383"/>
                <a:gd name="T84" fmla="*/ 7 w 324"/>
                <a:gd name="T85" fmla="*/ 367 h 383"/>
                <a:gd name="T86" fmla="*/ 1 w 324"/>
                <a:gd name="T87" fmla="*/ 379 h 383"/>
                <a:gd name="T88" fmla="*/ 0 w 324"/>
                <a:gd name="T89" fmla="*/ 383 h 383"/>
                <a:gd name="T90" fmla="*/ 167 w 324"/>
                <a:gd name="T9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4" h="383">
                  <a:moveTo>
                    <a:pt x="167" y="0"/>
                  </a:moveTo>
                  <a:lnTo>
                    <a:pt x="166" y="3"/>
                  </a:lnTo>
                  <a:lnTo>
                    <a:pt x="164" y="6"/>
                  </a:lnTo>
                  <a:lnTo>
                    <a:pt x="163" y="10"/>
                  </a:lnTo>
                  <a:lnTo>
                    <a:pt x="161" y="15"/>
                  </a:lnTo>
                  <a:lnTo>
                    <a:pt x="158" y="19"/>
                  </a:lnTo>
                  <a:lnTo>
                    <a:pt x="157" y="25"/>
                  </a:lnTo>
                  <a:lnTo>
                    <a:pt x="155" y="27"/>
                  </a:lnTo>
                  <a:lnTo>
                    <a:pt x="154" y="30"/>
                  </a:lnTo>
                  <a:lnTo>
                    <a:pt x="151" y="33"/>
                  </a:lnTo>
                  <a:lnTo>
                    <a:pt x="151" y="38"/>
                  </a:lnTo>
                  <a:lnTo>
                    <a:pt x="150" y="40"/>
                  </a:lnTo>
                  <a:lnTo>
                    <a:pt x="147" y="45"/>
                  </a:lnTo>
                  <a:lnTo>
                    <a:pt x="145" y="49"/>
                  </a:lnTo>
                  <a:lnTo>
                    <a:pt x="144" y="52"/>
                  </a:lnTo>
                  <a:lnTo>
                    <a:pt x="142" y="55"/>
                  </a:lnTo>
                  <a:lnTo>
                    <a:pt x="141" y="59"/>
                  </a:lnTo>
                  <a:lnTo>
                    <a:pt x="140" y="63"/>
                  </a:lnTo>
                  <a:lnTo>
                    <a:pt x="137" y="69"/>
                  </a:lnTo>
                  <a:lnTo>
                    <a:pt x="135" y="74"/>
                  </a:lnTo>
                  <a:lnTo>
                    <a:pt x="134" y="76"/>
                  </a:lnTo>
                  <a:lnTo>
                    <a:pt x="131" y="82"/>
                  </a:lnTo>
                  <a:lnTo>
                    <a:pt x="130" y="86"/>
                  </a:lnTo>
                  <a:lnTo>
                    <a:pt x="131" y="91"/>
                  </a:lnTo>
                  <a:lnTo>
                    <a:pt x="134" y="94"/>
                  </a:lnTo>
                  <a:lnTo>
                    <a:pt x="135" y="97"/>
                  </a:lnTo>
                  <a:lnTo>
                    <a:pt x="137" y="101"/>
                  </a:lnTo>
                  <a:lnTo>
                    <a:pt x="138" y="105"/>
                  </a:lnTo>
                  <a:lnTo>
                    <a:pt x="140" y="108"/>
                  </a:lnTo>
                  <a:lnTo>
                    <a:pt x="141" y="111"/>
                  </a:lnTo>
                  <a:lnTo>
                    <a:pt x="144" y="115"/>
                  </a:lnTo>
                  <a:lnTo>
                    <a:pt x="145" y="120"/>
                  </a:lnTo>
                  <a:lnTo>
                    <a:pt x="147" y="122"/>
                  </a:lnTo>
                  <a:lnTo>
                    <a:pt x="150" y="125"/>
                  </a:lnTo>
                  <a:lnTo>
                    <a:pt x="151" y="130"/>
                  </a:lnTo>
                  <a:lnTo>
                    <a:pt x="154" y="134"/>
                  </a:lnTo>
                  <a:lnTo>
                    <a:pt x="155" y="137"/>
                  </a:lnTo>
                  <a:lnTo>
                    <a:pt x="157" y="140"/>
                  </a:lnTo>
                  <a:lnTo>
                    <a:pt x="158" y="144"/>
                  </a:lnTo>
                  <a:lnTo>
                    <a:pt x="161" y="147"/>
                  </a:lnTo>
                  <a:lnTo>
                    <a:pt x="163" y="150"/>
                  </a:lnTo>
                  <a:lnTo>
                    <a:pt x="164" y="154"/>
                  </a:lnTo>
                  <a:lnTo>
                    <a:pt x="166" y="157"/>
                  </a:lnTo>
                  <a:lnTo>
                    <a:pt x="167" y="160"/>
                  </a:lnTo>
                  <a:lnTo>
                    <a:pt x="170" y="164"/>
                  </a:lnTo>
                  <a:lnTo>
                    <a:pt x="171" y="167"/>
                  </a:lnTo>
                  <a:lnTo>
                    <a:pt x="173" y="170"/>
                  </a:lnTo>
                  <a:lnTo>
                    <a:pt x="174" y="174"/>
                  </a:lnTo>
                  <a:lnTo>
                    <a:pt x="176" y="177"/>
                  </a:lnTo>
                  <a:lnTo>
                    <a:pt x="177" y="180"/>
                  </a:lnTo>
                  <a:lnTo>
                    <a:pt x="178" y="183"/>
                  </a:lnTo>
                  <a:lnTo>
                    <a:pt x="181" y="189"/>
                  </a:lnTo>
                  <a:lnTo>
                    <a:pt x="186" y="196"/>
                  </a:lnTo>
                  <a:lnTo>
                    <a:pt x="187" y="200"/>
                  </a:lnTo>
                  <a:lnTo>
                    <a:pt x="190" y="206"/>
                  </a:lnTo>
                  <a:lnTo>
                    <a:pt x="191" y="210"/>
                  </a:lnTo>
                  <a:lnTo>
                    <a:pt x="196" y="216"/>
                  </a:lnTo>
                  <a:lnTo>
                    <a:pt x="197" y="219"/>
                  </a:lnTo>
                  <a:lnTo>
                    <a:pt x="200" y="223"/>
                  </a:lnTo>
                  <a:lnTo>
                    <a:pt x="202" y="228"/>
                  </a:lnTo>
                  <a:lnTo>
                    <a:pt x="204" y="232"/>
                  </a:lnTo>
                  <a:lnTo>
                    <a:pt x="206" y="236"/>
                  </a:lnTo>
                  <a:lnTo>
                    <a:pt x="209" y="240"/>
                  </a:lnTo>
                  <a:lnTo>
                    <a:pt x="210" y="245"/>
                  </a:lnTo>
                  <a:lnTo>
                    <a:pt x="212" y="245"/>
                  </a:lnTo>
                  <a:lnTo>
                    <a:pt x="210" y="245"/>
                  </a:lnTo>
                  <a:lnTo>
                    <a:pt x="207" y="246"/>
                  </a:lnTo>
                  <a:lnTo>
                    <a:pt x="204" y="246"/>
                  </a:lnTo>
                  <a:lnTo>
                    <a:pt x="202" y="246"/>
                  </a:lnTo>
                  <a:lnTo>
                    <a:pt x="199" y="248"/>
                  </a:lnTo>
                  <a:lnTo>
                    <a:pt x="196" y="249"/>
                  </a:lnTo>
                  <a:lnTo>
                    <a:pt x="191" y="249"/>
                  </a:lnTo>
                  <a:lnTo>
                    <a:pt x="187" y="251"/>
                  </a:lnTo>
                  <a:lnTo>
                    <a:pt x="184" y="251"/>
                  </a:lnTo>
                  <a:lnTo>
                    <a:pt x="180" y="252"/>
                  </a:lnTo>
                  <a:lnTo>
                    <a:pt x="174" y="253"/>
                  </a:lnTo>
                  <a:lnTo>
                    <a:pt x="168" y="255"/>
                  </a:lnTo>
                  <a:lnTo>
                    <a:pt x="163" y="256"/>
                  </a:lnTo>
                  <a:lnTo>
                    <a:pt x="157" y="259"/>
                  </a:lnTo>
                  <a:lnTo>
                    <a:pt x="154" y="259"/>
                  </a:lnTo>
                  <a:lnTo>
                    <a:pt x="151" y="259"/>
                  </a:lnTo>
                  <a:lnTo>
                    <a:pt x="148" y="259"/>
                  </a:lnTo>
                  <a:lnTo>
                    <a:pt x="145" y="261"/>
                  </a:lnTo>
                  <a:lnTo>
                    <a:pt x="141" y="261"/>
                  </a:lnTo>
                  <a:lnTo>
                    <a:pt x="138" y="262"/>
                  </a:lnTo>
                  <a:lnTo>
                    <a:pt x="135" y="262"/>
                  </a:lnTo>
                  <a:lnTo>
                    <a:pt x="131" y="265"/>
                  </a:lnTo>
                  <a:lnTo>
                    <a:pt x="128" y="265"/>
                  </a:lnTo>
                  <a:lnTo>
                    <a:pt x="125" y="266"/>
                  </a:lnTo>
                  <a:lnTo>
                    <a:pt x="121" y="266"/>
                  </a:lnTo>
                  <a:lnTo>
                    <a:pt x="117" y="268"/>
                  </a:lnTo>
                  <a:lnTo>
                    <a:pt x="114" y="269"/>
                  </a:lnTo>
                  <a:lnTo>
                    <a:pt x="111" y="269"/>
                  </a:lnTo>
                  <a:lnTo>
                    <a:pt x="106" y="271"/>
                  </a:lnTo>
                  <a:lnTo>
                    <a:pt x="104" y="272"/>
                  </a:lnTo>
                  <a:lnTo>
                    <a:pt x="99" y="272"/>
                  </a:lnTo>
                  <a:lnTo>
                    <a:pt x="95" y="274"/>
                  </a:lnTo>
                  <a:lnTo>
                    <a:pt x="92" y="274"/>
                  </a:lnTo>
                  <a:lnTo>
                    <a:pt x="88" y="275"/>
                  </a:lnTo>
                  <a:lnTo>
                    <a:pt x="85" y="275"/>
                  </a:lnTo>
                  <a:lnTo>
                    <a:pt x="81" y="276"/>
                  </a:lnTo>
                  <a:lnTo>
                    <a:pt x="76" y="276"/>
                  </a:lnTo>
                  <a:lnTo>
                    <a:pt x="73" y="279"/>
                  </a:lnTo>
                  <a:lnTo>
                    <a:pt x="69" y="279"/>
                  </a:lnTo>
                  <a:lnTo>
                    <a:pt x="65" y="281"/>
                  </a:lnTo>
                  <a:lnTo>
                    <a:pt x="60" y="281"/>
                  </a:lnTo>
                  <a:lnTo>
                    <a:pt x="58" y="282"/>
                  </a:lnTo>
                  <a:lnTo>
                    <a:pt x="53" y="282"/>
                  </a:lnTo>
                  <a:lnTo>
                    <a:pt x="50" y="285"/>
                  </a:lnTo>
                  <a:lnTo>
                    <a:pt x="46" y="285"/>
                  </a:lnTo>
                  <a:lnTo>
                    <a:pt x="43" y="287"/>
                  </a:lnTo>
                  <a:lnTo>
                    <a:pt x="39" y="292"/>
                  </a:lnTo>
                  <a:lnTo>
                    <a:pt x="37" y="297"/>
                  </a:lnTo>
                  <a:lnTo>
                    <a:pt x="34" y="301"/>
                  </a:lnTo>
                  <a:lnTo>
                    <a:pt x="33" y="307"/>
                  </a:lnTo>
                  <a:lnTo>
                    <a:pt x="30" y="311"/>
                  </a:lnTo>
                  <a:lnTo>
                    <a:pt x="29" y="315"/>
                  </a:lnTo>
                  <a:lnTo>
                    <a:pt x="26" y="321"/>
                  </a:lnTo>
                  <a:lnTo>
                    <a:pt x="24" y="325"/>
                  </a:lnTo>
                  <a:lnTo>
                    <a:pt x="23" y="330"/>
                  </a:lnTo>
                  <a:lnTo>
                    <a:pt x="22" y="333"/>
                  </a:lnTo>
                  <a:lnTo>
                    <a:pt x="20" y="337"/>
                  </a:lnTo>
                  <a:lnTo>
                    <a:pt x="17" y="341"/>
                  </a:lnTo>
                  <a:lnTo>
                    <a:pt x="16" y="346"/>
                  </a:lnTo>
                  <a:lnTo>
                    <a:pt x="14" y="348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9" y="361"/>
                  </a:lnTo>
                  <a:lnTo>
                    <a:pt x="7" y="367"/>
                  </a:lnTo>
                  <a:lnTo>
                    <a:pt x="4" y="371"/>
                  </a:lnTo>
                  <a:lnTo>
                    <a:pt x="3" y="376"/>
                  </a:lnTo>
                  <a:lnTo>
                    <a:pt x="1" y="379"/>
                  </a:lnTo>
                  <a:lnTo>
                    <a:pt x="1" y="38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324" y="302"/>
                  </a:lnTo>
                  <a:lnTo>
                    <a:pt x="167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3" name="Freeform 39"/>
            <p:cNvSpPr>
              <a:spLocks/>
            </p:cNvSpPr>
            <p:nvPr userDrawn="1"/>
          </p:nvSpPr>
          <p:spPr bwMode="gray">
            <a:xfrm>
              <a:off x="2616" y="957"/>
              <a:ext cx="89" cy="95"/>
            </a:xfrm>
            <a:custGeom>
              <a:avLst/>
              <a:gdLst>
                <a:gd name="T0" fmla="*/ 77 w 178"/>
                <a:gd name="T1" fmla="*/ 0 h 192"/>
                <a:gd name="T2" fmla="*/ 178 w 178"/>
                <a:gd name="T3" fmla="*/ 161 h 192"/>
                <a:gd name="T4" fmla="*/ 0 w 178"/>
                <a:gd name="T5" fmla="*/ 192 h 192"/>
                <a:gd name="T6" fmla="*/ 77 w 178"/>
                <a:gd name="T7" fmla="*/ 0 h 192"/>
                <a:gd name="T8" fmla="*/ 77 w 178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2">
                  <a:moveTo>
                    <a:pt x="77" y="0"/>
                  </a:moveTo>
                  <a:lnTo>
                    <a:pt x="178" y="161"/>
                  </a:lnTo>
                  <a:lnTo>
                    <a:pt x="0" y="192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4" name="Freeform 40"/>
            <p:cNvSpPr>
              <a:spLocks/>
            </p:cNvSpPr>
            <p:nvPr userDrawn="1"/>
          </p:nvSpPr>
          <p:spPr bwMode="gray">
            <a:xfrm>
              <a:off x="2709" y="806"/>
              <a:ext cx="171" cy="169"/>
            </a:xfrm>
            <a:custGeom>
              <a:avLst/>
              <a:gdLst>
                <a:gd name="T0" fmla="*/ 335 w 341"/>
                <a:gd name="T1" fmla="*/ 3 h 339"/>
                <a:gd name="T2" fmla="*/ 324 w 341"/>
                <a:gd name="T3" fmla="*/ 10 h 339"/>
                <a:gd name="T4" fmla="*/ 308 w 341"/>
                <a:gd name="T5" fmla="*/ 22 h 339"/>
                <a:gd name="T6" fmla="*/ 298 w 341"/>
                <a:gd name="T7" fmla="*/ 29 h 339"/>
                <a:gd name="T8" fmla="*/ 288 w 341"/>
                <a:gd name="T9" fmla="*/ 38 h 339"/>
                <a:gd name="T10" fmla="*/ 275 w 341"/>
                <a:gd name="T11" fmla="*/ 45 h 339"/>
                <a:gd name="T12" fmla="*/ 263 w 341"/>
                <a:gd name="T13" fmla="*/ 55 h 339"/>
                <a:gd name="T14" fmla="*/ 262 w 341"/>
                <a:gd name="T15" fmla="*/ 67 h 339"/>
                <a:gd name="T16" fmla="*/ 260 w 341"/>
                <a:gd name="T17" fmla="*/ 78 h 339"/>
                <a:gd name="T18" fmla="*/ 260 w 341"/>
                <a:gd name="T19" fmla="*/ 90 h 339"/>
                <a:gd name="T20" fmla="*/ 259 w 341"/>
                <a:gd name="T21" fmla="*/ 102 h 339"/>
                <a:gd name="T22" fmla="*/ 259 w 341"/>
                <a:gd name="T23" fmla="*/ 114 h 339"/>
                <a:gd name="T24" fmla="*/ 257 w 341"/>
                <a:gd name="T25" fmla="*/ 126 h 339"/>
                <a:gd name="T26" fmla="*/ 257 w 341"/>
                <a:gd name="T27" fmla="*/ 137 h 339"/>
                <a:gd name="T28" fmla="*/ 257 w 341"/>
                <a:gd name="T29" fmla="*/ 149 h 339"/>
                <a:gd name="T30" fmla="*/ 256 w 341"/>
                <a:gd name="T31" fmla="*/ 157 h 339"/>
                <a:gd name="T32" fmla="*/ 255 w 341"/>
                <a:gd name="T33" fmla="*/ 169 h 339"/>
                <a:gd name="T34" fmla="*/ 255 w 341"/>
                <a:gd name="T35" fmla="*/ 182 h 339"/>
                <a:gd name="T36" fmla="*/ 253 w 341"/>
                <a:gd name="T37" fmla="*/ 197 h 339"/>
                <a:gd name="T38" fmla="*/ 252 w 341"/>
                <a:gd name="T39" fmla="*/ 210 h 339"/>
                <a:gd name="T40" fmla="*/ 252 w 341"/>
                <a:gd name="T41" fmla="*/ 222 h 339"/>
                <a:gd name="T42" fmla="*/ 252 w 341"/>
                <a:gd name="T43" fmla="*/ 229 h 339"/>
                <a:gd name="T44" fmla="*/ 247 w 341"/>
                <a:gd name="T45" fmla="*/ 229 h 339"/>
                <a:gd name="T46" fmla="*/ 239 w 341"/>
                <a:gd name="T47" fmla="*/ 226 h 339"/>
                <a:gd name="T48" fmla="*/ 229 w 341"/>
                <a:gd name="T49" fmla="*/ 223 h 339"/>
                <a:gd name="T50" fmla="*/ 214 w 341"/>
                <a:gd name="T51" fmla="*/ 219 h 339"/>
                <a:gd name="T52" fmla="*/ 198 w 341"/>
                <a:gd name="T53" fmla="*/ 215 h 339"/>
                <a:gd name="T54" fmla="*/ 188 w 341"/>
                <a:gd name="T55" fmla="*/ 210 h 339"/>
                <a:gd name="T56" fmla="*/ 180 w 341"/>
                <a:gd name="T57" fmla="*/ 208 h 339"/>
                <a:gd name="T58" fmla="*/ 170 w 341"/>
                <a:gd name="T59" fmla="*/ 205 h 339"/>
                <a:gd name="T60" fmla="*/ 160 w 341"/>
                <a:gd name="T61" fmla="*/ 202 h 339"/>
                <a:gd name="T62" fmla="*/ 149 w 341"/>
                <a:gd name="T63" fmla="*/ 197 h 339"/>
                <a:gd name="T64" fmla="*/ 138 w 341"/>
                <a:gd name="T65" fmla="*/ 195 h 339"/>
                <a:gd name="T66" fmla="*/ 126 w 341"/>
                <a:gd name="T67" fmla="*/ 190 h 339"/>
                <a:gd name="T68" fmla="*/ 116 w 341"/>
                <a:gd name="T69" fmla="*/ 187 h 339"/>
                <a:gd name="T70" fmla="*/ 103 w 341"/>
                <a:gd name="T71" fmla="*/ 183 h 339"/>
                <a:gd name="T72" fmla="*/ 93 w 341"/>
                <a:gd name="T73" fmla="*/ 180 h 339"/>
                <a:gd name="T74" fmla="*/ 80 w 341"/>
                <a:gd name="T75" fmla="*/ 182 h 339"/>
                <a:gd name="T76" fmla="*/ 67 w 341"/>
                <a:gd name="T77" fmla="*/ 190 h 339"/>
                <a:gd name="T78" fmla="*/ 54 w 341"/>
                <a:gd name="T79" fmla="*/ 200 h 339"/>
                <a:gd name="T80" fmla="*/ 43 w 341"/>
                <a:gd name="T81" fmla="*/ 208 h 339"/>
                <a:gd name="T82" fmla="*/ 33 w 341"/>
                <a:gd name="T83" fmla="*/ 215 h 339"/>
                <a:gd name="T84" fmla="*/ 24 w 341"/>
                <a:gd name="T85" fmla="*/ 222 h 339"/>
                <a:gd name="T86" fmla="*/ 8 w 341"/>
                <a:gd name="T87" fmla="*/ 232 h 339"/>
                <a:gd name="T88" fmla="*/ 0 w 341"/>
                <a:gd name="T89" fmla="*/ 239 h 339"/>
                <a:gd name="T90" fmla="*/ 341 w 341"/>
                <a:gd name="T9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1" h="339">
                  <a:moveTo>
                    <a:pt x="341" y="0"/>
                  </a:moveTo>
                  <a:lnTo>
                    <a:pt x="340" y="0"/>
                  </a:lnTo>
                  <a:lnTo>
                    <a:pt x="335" y="3"/>
                  </a:lnTo>
                  <a:lnTo>
                    <a:pt x="332" y="5"/>
                  </a:lnTo>
                  <a:lnTo>
                    <a:pt x="328" y="9"/>
                  </a:lnTo>
                  <a:lnTo>
                    <a:pt x="324" y="10"/>
                  </a:lnTo>
                  <a:lnTo>
                    <a:pt x="319" y="15"/>
                  </a:lnTo>
                  <a:lnTo>
                    <a:pt x="314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1" y="26"/>
                  </a:lnTo>
                  <a:lnTo>
                    <a:pt x="298" y="29"/>
                  </a:lnTo>
                  <a:lnTo>
                    <a:pt x="295" y="32"/>
                  </a:lnTo>
                  <a:lnTo>
                    <a:pt x="291" y="35"/>
                  </a:lnTo>
                  <a:lnTo>
                    <a:pt x="288" y="38"/>
                  </a:lnTo>
                  <a:lnTo>
                    <a:pt x="283" y="39"/>
                  </a:lnTo>
                  <a:lnTo>
                    <a:pt x="279" y="42"/>
                  </a:lnTo>
                  <a:lnTo>
                    <a:pt x="275" y="45"/>
                  </a:lnTo>
                  <a:lnTo>
                    <a:pt x="272" y="49"/>
                  </a:lnTo>
                  <a:lnTo>
                    <a:pt x="268" y="51"/>
                  </a:lnTo>
                  <a:lnTo>
                    <a:pt x="263" y="55"/>
                  </a:lnTo>
                  <a:lnTo>
                    <a:pt x="263" y="58"/>
                  </a:lnTo>
                  <a:lnTo>
                    <a:pt x="263" y="62"/>
                  </a:lnTo>
                  <a:lnTo>
                    <a:pt x="262" y="67"/>
                  </a:lnTo>
                  <a:lnTo>
                    <a:pt x="262" y="71"/>
                  </a:lnTo>
                  <a:lnTo>
                    <a:pt x="260" y="74"/>
                  </a:lnTo>
                  <a:lnTo>
                    <a:pt x="260" y="78"/>
                  </a:lnTo>
                  <a:lnTo>
                    <a:pt x="260" y="81"/>
                  </a:lnTo>
                  <a:lnTo>
                    <a:pt x="260" y="87"/>
                  </a:lnTo>
                  <a:lnTo>
                    <a:pt x="260" y="90"/>
                  </a:lnTo>
                  <a:lnTo>
                    <a:pt x="260" y="94"/>
                  </a:lnTo>
                  <a:lnTo>
                    <a:pt x="259" y="97"/>
                  </a:lnTo>
                  <a:lnTo>
                    <a:pt x="259" y="102"/>
                  </a:lnTo>
                  <a:lnTo>
                    <a:pt x="259" y="105"/>
                  </a:lnTo>
                  <a:lnTo>
                    <a:pt x="259" y="111"/>
                  </a:lnTo>
                  <a:lnTo>
                    <a:pt x="259" y="114"/>
                  </a:lnTo>
                  <a:lnTo>
                    <a:pt x="259" y="118"/>
                  </a:lnTo>
                  <a:lnTo>
                    <a:pt x="259" y="121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7" y="133"/>
                  </a:lnTo>
                  <a:lnTo>
                    <a:pt x="257" y="137"/>
                  </a:lnTo>
                  <a:lnTo>
                    <a:pt x="257" y="141"/>
                  </a:lnTo>
                  <a:lnTo>
                    <a:pt x="257" y="144"/>
                  </a:lnTo>
                  <a:lnTo>
                    <a:pt x="257" y="149"/>
                  </a:lnTo>
                  <a:lnTo>
                    <a:pt x="256" y="151"/>
                  </a:lnTo>
                  <a:lnTo>
                    <a:pt x="256" y="154"/>
                  </a:lnTo>
                  <a:lnTo>
                    <a:pt x="256" y="157"/>
                  </a:lnTo>
                  <a:lnTo>
                    <a:pt x="256" y="162"/>
                  </a:lnTo>
                  <a:lnTo>
                    <a:pt x="255" y="164"/>
                  </a:lnTo>
                  <a:lnTo>
                    <a:pt x="255" y="169"/>
                  </a:lnTo>
                  <a:lnTo>
                    <a:pt x="255" y="172"/>
                  </a:lnTo>
                  <a:lnTo>
                    <a:pt x="255" y="176"/>
                  </a:lnTo>
                  <a:lnTo>
                    <a:pt x="255" y="182"/>
                  </a:lnTo>
                  <a:lnTo>
                    <a:pt x="253" y="186"/>
                  </a:lnTo>
                  <a:lnTo>
                    <a:pt x="253" y="192"/>
                  </a:lnTo>
                  <a:lnTo>
                    <a:pt x="253" y="197"/>
                  </a:lnTo>
                  <a:lnTo>
                    <a:pt x="253" y="202"/>
                  </a:lnTo>
                  <a:lnTo>
                    <a:pt x="252" y="206"/>
                  </a:lnTo>
                  <a:lnTo>
                    <a:pt x="252" y="210"/>
                  </a:lnTo>
                  <a:lnTo>
                    <a:pt x="252" y="216"/>
                  </a:lnTo>
                  <a:lnTo>
                    <a:pt x="252" y="218"/>
                  </a:lnTo>
                  <a:lnTo>
                    <a:pt x="252" y="222"/>
                  </a:lnTo>
                  <a:lnTo>
                    <a:pt x="252" y="225"/>
                  </a:lnTo>
                  <a:lnTo>
                    <a:pt x="252" y="226"/>
                  </a:lnTo>
                  <a:lnTo>
                    <a:pt x="252" y="229"/>
                  </a:lnTo>
                  <a:lnTo>
                    <a:pt x="252" y="231"/>
                  </a:lnTo>
                  <a:lnTo>
                    <a:pt x="250" y="231"/>
                  </a:lnTo>
                  <a:lnTo>
                    <a:pt x="247" y="229"/>
                  </a:lnTo>
                  <a:lnTo>
                    <a:pt x="245" y="228"/>
                  </a:lnTo>
                  <a:lnTo>
                    <a:pt x="243" y="228"/>
                  </a:lnTo>
                  <a:lnTo>
                    <a:pt x="239" y="226"/>
                  </a:lnTo>
                  <a:lnTo>
                    <a:pt x="237" y="226"/>
                  </a:lnTo>
                  <a:lnTo>
                    <a:pt x="233" y="225"/>
                  </a:lnTo>
                  <a:lnTo>
                    <a:pt x="229" y="223"/>
                  </a:lnTo>
                  <a:lnTo>
                    <a:pt x="224" y="222"/>
                  </a:lnTo>
                  <a:lnTo>
                    <a:pt x="220" y="221"/>
                  </a:lnTo>
                  <a:lnTo>
                    <a:pt x="214" y="219"/>
                  </a:lnTo>
                  <a:lnTo>
                    <a:pt x="210" y="218"/>
                  </a:lnTo>
                  <a:lnTo>
                    <a:pt x="204" y="216"/>
                  </a:lnTo>
                  <a:lnTo>
                    <a:pt x="198" y="215"/>
                  </a:lnTo>
                  <a:lnTo>
                    <a:pt x="196" y="212"/>
                  </a:lnTo>
                  <a:lnTo>
                    <a:pt x="193" y="212"/>
                  </a:lnTo>
                  <a:lnTo>
                    <a:pt x="188" y="210"/>
                  </a:lnTo>
                  <a:lnTo>
                    <a:pt x="187" y="210"/>
                  </a:lnTo>
                  <a:lnTo>
                    <a:pt x="183" y="208"/>
                  </a:lnTo>
                  <a:lnTo>
                    <a:pt x="180" y="208"/>
                  </a:lnTo>
                  <a:lnTo>
                    <a:pt x="177" y="206"/>
                  </a:lnTo>
                  <a:lnTo>
                    <a:pt x="174" y="206"/>
                  </a:lnTo>
                  <a:lnTo>
                    <a:pt x="170" y="205"/>
                  </a:lnTo>
                  <a:lnTo>
                    <a:pt x="167" y="203"/>
                  </a:lnTo>
                  <a:lnTo>
                    <a:pt x="162" y="202"/>
                  </a:lnTo>
                  <a:lnTo>
                    <a:pt x="160" y="202"/>
                  </a:lnTo>
                  <a:lnTo>
                    <a:pt x="157" y="200"/>
                  </a:lnTo>
                  <a:lnTo>
                    <a:pt x="152" y="199"/>
                  </a:lnTo>
                  <a:lnTo>
                    <a:pt x="149" y="197"/>
                  </a:lnTo>
                  <a:lnTo>
                    <a:pt x="145" y="197"/>
                  </a:lnTo>
                  <a:lnTo>
                    <a:pt x="142" y="196"/>
                  </a:lnTo>
                  <a:lnTo>
                    <a:pt x="138" y="195"/>
                  </a:lnTo>
                  <a:lnTo>
                    <a:pt x="134" y="193"/>
                  </a:lnTo>
                  <a:lnTo>
                    <a:pt x="131" y="192"/>
                  </a:lnTo>
                  <a:lnTo>
                    <a:pt x="126" y="190"/>
                  </a:lnTo>
                  <a:lnTo>
                    <a:pt x="124" y="190"/>
                  </a:lnTo>
                  <a:lnTo>
                    <a:pt x="119" y="189"/>
                  </a:lnTo>
                  <a:lnTo>
                    <a:pt x="116" y="187"/>
                  </a:lnTo>
                  <a:lnTo>
                    <a:pt x="112" y="186"/>
                  </a:lnTo>
                  <a:lnTo>
                    <a:pt x="108" y="185"/>
                  </a:lnTo>
                  <a:lnTo>
                    <a:pt x="103" y="183"/>
                  </a:lnTo>
                  <a:lnTo>
                    <a:pt x="101" y="183"/>
                  </a:lnTo>
                  <a:lnTo>
                    <a:pt x="96" y="182"/>
                  </a:lnTo>
                  <a:lnTo>
                    <a:pt x="93" y="180"/>
                  </a:lnTo>
                  <a:lnTo>
                    <a:pt x="89" y="180"/>
                  </a:lnTo>
                  <a:lnTo>
                    <a:pt x="86" y="179"/>
                  </a:lnTo>
                  <a:lnTo>
                    <a:pt x="80" y="182"/>
                  </a:lnTo>
                  <a:lnTo>
                    <a:pt x="76" y="185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5"/>
                  </a:lnTo>
                  <a:lnTo>
                    <a:pt x="59" y="196"/>
                  </a:lnTo>
                  <a:lnTo>
                    <a:pt x="54" y="200"/>
                  </a:lnTo>
                  <a:lnTo>
                    <a:pt x="52" y="203"/>
                  </a:lnTo>
                  <a:lnTo>
                    <a:pt x="47" y="205"/>
                  </a:lnTo>
                  <a:lnTo>
                    <a:pt x="43" y="208"/>
                  </a:lnTo>
                  <a:lnTo>
                    <a:pt x="39" y="210"/>
                  </a:lnTo>
                  <a:lnTo>
                    <a:pt x="36" y="212"/>
                  </a:lnTo>
                  <a:lnTo>
                    <a:pt x="33" y="215"/>
                  </a:lnTo>
                  <a:lnTo>
                    <a:pt x="29" y="218"/>
                  </a:lnTo>
                  <a:lnTo>
                    <a:pt x="26" y="219"/>
                  </a:lnTo>
                  <a:lnTo>
                    <a:pt x="24" y="222"/>
                  </a:lnTo>
                  <a:lnTo>
                    <a:pt x="18" y="225"/>
                  </a:lnTo>
                  <a:lnTo>
                    <a:pt x="13" y="228"/>
                  </a:lnTo>
                  <a:lnTo>
                    <a:pt x="8" y="232"/>
                  </a:lnTo>
                  <a:lnTo>
                    <a:pt x="5" y="235"/>
                  </a:lnTo>
                  <a:lnTo>
                    <a:pt x="1" y="238"/>
                  </a:lnTo>
                  <a:lnTo>
                    <a:pt x="0" y="239"/>
                  </a:lnTo>
                  <a:lnTo>
                    <a:pt x="318" y="339"/>
                  </a:lnTo>
                  <a:lnTo>
                    <a:pt x="341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5" name="Freeform 41"/>
            <p:cNvSpPr>
              <a:spLocks/>
            </p:cNvSpPr>
            <p:nvPr userDrawn="1"/>
          </p:nvSpPr>
          <p:spPr bwMode="gray">
            <a:xfrm>
              <a:off x="2735" y="807"/>
              <a:ext cx="84" cy="95"/>
            </a:xfrm>
            <a:custGeom>
              <a:avLst/>
              <a:gdLst>
                <a:gd name="T0" fmla="*/ 166 w 169"/>
                <a:gd name="T1" fmla="*/ 0 h 190"/>
                <a:gd name="T2" fmla="*/ 169 w 169"/>
                <a:gd name="T3" fmla="*/ 190 h 190"/>
                <a:gd name="T4" fmla="*/ 0 w 169"/>
                <a:gd name="T5" fmla="*/ 124 h 190"/>
                <a:gd name="T6" fmla="*/ 166 w 169"/>
                <a:gd name="T7" fmla="*/ 0 h 190"/>
                <a:gd name="T8" fmla="*/ 166 w 16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90">
                  <a:moveTo>
                    <a:pt x="166" y="0"/>
                  </a:moveTo>
                  <a:lnTo>
                    <a:pt x="169" y="190"/>
                  </a:lnTo>
                  <a:lnTo>
                    <a:pt x="0" y="124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6" name="Freeform 42"/>
            <p:cNvSpPr>
              <a:spLocks/>
            </p:cNvSpPr>
            <p:nvPr userDrawn="1"/>
          </p:nvSpPr>
          <p:spPr bwMode="gray">
            <a:xfrm>
              <a:off x="2884" y="801"/>
              <a:ext cx="209" cy="135"/>
            </a:xfrm>
            <a:custGeom>
              <a:avLst/>
              <a:gdLst>
                <a:gd name="T0" fmla="*/ 417 w 417"/>
                <a:gd name="T1" fmla="*/ 0 h 271"/>
                <a:gd name="T2" fmla="*/ 413 w 417"/>
                <a:gd name="T3" fmla="*/ 0 h 271"/>
                <a:gd name="T4" fmla="*/ 406 w 417"/>
                <a:gd name="T5" fmla="*/ 0 h 271"/>
                <a:gd name="T6" fmla="*/ 396 w 417"/>
                <a:gd name="T7" fmla="*/ 0 h 271"/>
                <a:gd name="T8" fmla="*/ 387 w 417"/>
                <a:gd name="T9" fmla="*/ 0 h 271"/>
                <a:gd name="T10" fmla="*/ 380 w 417"/>
                <a:gd name="T11" fmla="*/ 0 h 271"/>
                <a:gd name="T12" fmla="*/ 373 w 417"/>
                <a:gd name="T13" fmla="*/ 0 h 271"/>
                <a:gd name="T14" fmla="*/ 365 w 417"/>
                <a:gd name="T15" fmla="*/ 0 h 271"/>
                <a:gd name="T16" fmla="*/ 357 w 417"/>
                <a:gd name="T17" fmla="*/ 2 h 271"/>
                <a:gd name="T18" fmla="*/ 347 w 417"/>
                <a:gd name="T19" fmla="*/ 2 h 271"/>
                <a:gd name="T20" fmla="*/ 337 w 417"/>
                <a:gd name="T21" fmla="*/ 2 h 271"/>
                <a:gd name="T22" fmla="*/ 328 w 417"/>
                <a:gd name="T23" fmla="*/ 2 h 271"/>
                <a:gd name="T24" fmla="*/ 321 w 417"/>
                <a:gd name="T25" fmla="*/ 6 h 271"/>
                <a:gd name="T26" fmla="*/ 315 w 417"/>
                <a:gd name="T27" fmla="*/ 12 h 271"/>
                <a:gd name="T28" fmla="*/ 311 w 417"/>
                <a:gd name="T29" fmla="*/ 19 h 271"/>
                <a:gd name="T30" fmla="*/ 305 w 417"/>
                <a:gd name="T31" fmla="*/ 25 h 271"/>
                <a:gd name="T32" fmla="*/ 301 w 417"/>
                <a:gd name="T33" fmla="*/ 30 h 271"/>
                <a:gd name="T34" fmla="*/ 295 w 417"/>
                <a:gd name="T35" fmla="*/ 36 h 271"/>
                <a:gd name="T36" fmla="*/ 291 w 417"/>
                <a:gd name="T37" fmla="*/ 43 h 271"/>
                <a:gd name="T38" fmla="*/ 286 w 417"/>
                <a:gd name="T39" fmla="*/ 51 h 271"/>
                <a:gd name="T40" fmla="*/ 279 w 417"/>
                <a:gd name="T41" fmla="*/ 59 h 271"/>
                <a:gd name="T42" fmla="*/ 270 w 417"/>
                <a:gd name="T43" fmla="*/ 71 h 271"/>
                <a:gd name="T44" fmla="*/ 260 w 417"/>
                <a:gd name="T45" fmla="*/ 82 h 271"/>
                <a:gd name="T46" fmla="*/ 253 w 417"/>
                <a:gd name="T47" fmla="*/ 92 h 271"/>
                <a:gd name="T48" fmla="*/ 246 w 417"/>
                <a:gd name="T49" fmla="*/ 104 h 271"/>
                <a:gd name="T50" fmla="*/ 239 w 417"/>
                <a:gd name="T51" fmla="*/ 112 h 271"/>
                <a:gd name="T52" fmla="*/ 231 w 417"/>
                <a:gd name="T53" fmla="*/ 121 h 271"/>
                <a:gd name="T54" fmla="*/ 226 w 417"/>
                <a:gd name="T55" fmla="*/ 127 h 271"/>
                <a:gd name="T56" fmla="*/ 221 w 417"/>
                <a:gd name="T57" fmla="*/ 137 h 271"/>
                <a:gd name="T58" fmla="*/ 216 w 417"/>
                <a:gd name="T59" fmla="*/ 143 h 271"/>
                <a:gd name="T60" fmla="*/ 216 w 417"/>
                <a:gd name="T61" fmla="*/ 143 h 271"/>
                <a:gd name="T62" fmla="*/ 210 w 417"/>
                <a:gd name="T63" fmla="*/ 137 h 271"/>
                <a:gd name="T64" fmla="*/ 204 w 417"/>
                <a:gd name="T65" fmla="*/ 128 h 271"/>
                <a:gd name="T66" fmla="*/ 197 w 417"/>
                <a:gd name="T67" fmla="*/ 121 h 271"/>
                <a:gd name="T68" fmla="*/ 191 w 417"/>
                <a:gd name="T69" fmla="*/ 114 h 271"/>
                <a:gd name="T70" fmla="*/ 185 w 417"/>
                <a:gd name="T71" fmla="*/ 105 h 271"/>
                <a:gd name="T72" fmla="*/ 177 w 417"/>
                <a:gd name="T73" fmla="*/ 97 h 271"/>
                <a:gd name="T74" fmla="*/ 168 w 417"/>
                <a:gd name="T75" fmla="*/ 85 h 271"/>
                <a:gd name="T76" fmla="*/ 159 w 417"/>
                <a:gd name="T77" fmla="*/ 75 h 271"/>
                <a:gd name="T78" fmla="*/ 151 w 417"/>
                <a:gd name="T79" fmla="*/ 64 h 271"/>
                <a:gd name="T80" fmla="*/ 141 w 417"/>
                <a:gd name="T81" fmla="*/ 51 h 271"/>
                <a:gd name="T82" fmla="*/ 131 w 417"/>
                <a:gd name="T83" fmla="*/ 39 h 271"/>
                <a:gd name="T84" fmla="*/ 121 w 417"/>
                <a:gd name="T85" fmla="*/ 28 h 271"/>
                <a:gd name="T86" fmla="*/ 111 w 417"/>
                <a:gd name="T87" fmla="*/ 15 h 271"/>
                <a:gd name="T88" fmla="*/ 99 w 417"/>
                <a:gd name="T89" fmla="*/ 9 h 271"/>
                <a:gd name="T90" fmla="*/ 89 w 417"/>
                <a:gd name="T91" fmla="*/ 9 h 271"/>
                <a:gd name="T92" fmla="*/ 79 w 417"/>
                <a:gd name="T93" fmla="*/ 9 h 271"/>
                <a:gd name="T94" fmla="*/ 69 w 417"/>
                <a:gd name="T95" fmla="*/ 9 h 271"/>
                <a:gd name="T96" fmla="*/ 59 w 417"/>
                <a:gd name="T97" fmla="*/ 9 h 271"/>
                <a:gd name="T98" fmla="*/ 49 w 417"/>
                <a:gd name="T99" fmla="*/ 9 h 271"/>
                <a:gd name="T100" fmla="*/ 41 w 417"/>
                <a:gd name="T101" fmla="*/ 10 h 271"/>
                <a:gd name="T102" fmla="*/ 34 w 417"/>
                <a:gd name="T103" fmla="*/ 10 h 271"/>
                <a:gd name="T104" fmla="*/ 26 w 417"/>
                <a:gd name="T105" fmla="*/ 10 h 271"/>
                <a:gd name="T106" fmla="*/ 20 w 417"/>
                <a:gd name="T107" fmla="*/ 10 h 271"/>
                <a:gd name="T108" fmla="*/ 13 w 417"/>
                <a:gd name="T109" fmla="*/ 10 h 271"/>
                <a:gd name="T110" fmla="*/ 4 w 417"/>
                <a:gd name="T111" fmla="*/ 12 h 271"/>
                <a:gd name="T112" fmla="*/ 0 w 417"/>
                <a:gd name="T113" fmla="*/ 12 h 271"/>
                <a:gd name="T114" fmla="*/ 211 w 417"/>
                <a:gd name="T115" fmla="*/ 271 h 271"/>
                <a:gd name="T116" fmla="*/ 417 w 417"/>
                <a:gd name="T11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7" h="271">
                  <a:moveTo>
                    <a:pt x="417" y="0"/>
                  </a:moveTo>
                  <a:lnTo>
                    <a:pt x="417" y="0"/>
                  </a:lnTo>
                  <a:lnTo>
                    <a:pt x="416" y="0"/>
                  </a:lnTo>
                  <a:lnTo>
                    <a:pt x="413" y="0"/>
                  </a:lnTo>
                  <a:lnTo>
                    <a:pt x="410" y="0"/>
                  </a:lnTo>
                  <a:lnTo>
                    <a:pt x="406" y="0"/>
                  </a:lnTo>
                  <a:lnTo>
                    <a:pt x="401" y="0"/>
                  </a:lnTo>
                  <a:lnTo>
                    <a:pt x="396" y="0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83" y="0"/>
                  </a:lnTo>
                  <a:lnTo>
                    <a:pt x="380" y="0"/>
                  </a:lnTo>
                  <a:lnTo>
                    <a:pt x="377" y="0"/>
                  </a:lnTo>
                  <a:lnTo>
                    <a:pt x="373" y="0"/>
                  </a:lnTo>
                  <a:lnTo>
                    <a:pt x="370" y="0"/>
                  </a:lnTo>
                  <a:lnTo>
                    <a:pt x="365" y="0"/>
                  </a:lnTo>
                  <a:lnTo>
                    <a:pt x="361" y="2"/>
                  </a:lnTo>
                  <a:lnTo>
                    <a:pt x="357" y="2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2"/>
                  </a:lnTo>
                  <a:lnTo>
                    <a:pt x="337" y="2"/>
                  </a:lnTo>
                  <a:lnTo>
                    <a:pt x="332" y="2"/>
                  </a:lnTo>
                  <a:lnTo>
                    <a:pt x="328" y="2"/>
                  </a:lnTo>
                  <a:lnTo>
                    <a:pt x="324" y="2"/>
                  </a:lnTo>
                  <a:lnTo>
                    <a:pt x="321" y="6"/>
                  </a:lnTo>
                  <a:lnTo>
                    <a:pt x="319" y="9"/>
                  </a:lnTo>
                  <a:lnTo>
                    <a:pt x="315" y="12"/>
                  </a:lnTo>
                  <a:lnTo>
                    <a:pt x="314" y="15"/>
                  </a:lnTo>
                  <a:lnTo>
                    <a:pt x="311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2" y="28"/>
                  </a:lnTo>
                  <a:lnTo>
                    <a:pt x="301" y="30"/>
                  </a:lnTo>
                  <a:lnTo>
                    <a:pt x="298" y="35"/>
                  </a:lnTo>
                  <a:lnTo>
                    <a:pt x="295" y="36"/>
                  </a:lnTo>
                  <a:lnTo>
                    <a:pt x="293" y="41"/>
                  </a:lnTo>
                  <a:lnTo>
                    <a:pt x="291" y="43"/>
                  </a:lnTo>
                  <a:lnTo>
                    <a:pt x="289" y="46"/>
                  </a:lnTo>
                  <a:lnTo>
                    <a:pt x="286" y="51"/>
                  </a:lnTo>
                  <a:lnTo>
                    <a:pt x="285" y="53"/>
                  </a:lnTo>
                  <a:lnTo>
                    <a:pt x="279" y="59"/>
                  </a:lnTo>
                  <a:lnTo>
                    <a:pt x="275" y="65"/>
                  </a:lnTo>
                  <a:lnTo>
                    <a:pt x="270" y="71"/>
                  </a:lnTo>
                  <a:lnTo>
                    <a:pt x="266" y="77"/>
                  </a:lnTo>
                  <a:lnTo>
                    <a:pt x="260" y="82"/>
                  </a:lnTo>
                  <a:lnTo>
                    <a:pt x="257" y="88"/>
                  </a:lnTo>
                  <a:lnTo>
                    <a:pt x="253" y="92"/>
                  </a:lnTo>
                  <a:lnTo>
                    <a:pt x="250" y="100"/>
                  </a:lnTo>
                  <a:lnTo>
                    <a:pt x="246" y="104"/>
                  </a:lnTo>
                  <a:lnTo>
                    <a:pt x="242" y="108"/>
                  </a:lnTo>
                  <a:lnTo>
                    <a:pt x="239" y="112"/>
                  </a:lnTo>
                  <a:lnTo>
                    <a:pt x="236" y="117"/>
                  </a:lnTo>
                  <a:lnTo>
                    <a:pt x="231" y="121"/>
                  </a:lnTo>
                  <a:lnTo>
                    <a:pt x="230" y="124"/>
                  </a:lnTo>
                  <a:lnTo>
                    <a:pt x="226" y="127"/>
                  </a:lnTo>
                  <a:lnTo>
                    <a:pt x="224" y="131"/>
                  </a:lnTo>
                  <a:lnTo>
                    <a:pt x="221" y="137"/>
                  </a:lnTo>
                  <a:lnTo>
                    <a:pt x="217" y="140"/>
                  </a:lnTo>
                  <a:lnTo>
                    <a:pt x="216" y="143"/>
                  </a:lnTo>
                  <a:lnTo>
                    <a:pt x="216" y="144"/>
                  </a:lnTo>
                  <a:lnTo>
                    <a:pt x="216" y="143"/>
                  </a:lnTo>
                  <a:lnTo>
                    <a:pt x="214" y="140"/>
                  </a:lnTo>
                  <a:lnTo>
                    <a:pt x="210" y="137"/>
                  </a:lnTo>
                  <a:lnTo>
                    <a:pt x="207" y="131"/>
                  </a:lnTo>
                  <a:lnTo>
                    <a:pt x="204" y="128"/>
                  </a:lnTo>
                  <a:lnTo>
                    <a:pt x="201" y="125"/>
                  </a:lnTo>
                  <a:lnTo>
                    <a:pt x="197" y="121"/>
                  </a:lnTo>
                  <a:lnTo>
                    <a:pt x="195" y="118"/>
                  </a:lnTo>
                  <a:lnTo>
                    <a:pt x="191" y="114"/>
                  </a:lnTo>
                  <a:lnTo>
                    <a:pt x="188" y="110"/>
                  </a:lnTo>
                  <a:lnTo>
                    <a:pt x="185" y="105"/>
                  </a:lnTo>
                  <a:lnTo>
                    <a:pt x="181" y="101"/>
                  </a:lnTo>
                  <a:lnTo>
                    <a:pt x="177" y="97"/>
                  </a:lnTo>
                  <a:lnTo>
                    <a:pt x="172" y="91"/>
                  </a:lnTo>
                  <a:lnTo>
                    <a:pt x="168" y="85"/>
                  </a:lnTo>
                  <a:lnTo>
                    <a:pt x="164" y="81"/>
                  </a:lnTo>
                  <a:lnTo>
                    <a:pt x="159" y="75"/>
                  </a:lnTo>
                  <a:lnTo>
                    <a:pt x="155" y="69"/>
                  </a:lnTo>
                  <a:lnTo>
                    <a:pt x="151" y="64"/>
                  </a:lnTo>
                  <a:lnTo>
                    <a:pt x="145" y="58"/>
                  </a:lnTo>
                  <a:lnTo>
                    <a:pt x="141" y="51"/>
                  </a:lnTo>
                  <a:lnTo>
                    <a:pt x="135" y="46"/>
                  </a:lnTo>
                  <a:lnTo>
                    <a:pt x="131" y="39"/>
                  </a:lnTo>
                  <a:lnTo>
                    <a:pt x="125" y="33"/>
                  </a:lnTo>
                  <a:lnTo>
                    <a:pt x="121" y="28"/>
                  </a:lnTo>
                  <a:lnTo>
                    <a:pt x="116" y="22"/>
                  </a:lnTo>
                  <a:lnTo>
                    <a:pt x="111" y="15"/>
                  </a:lnTo>
                  <a:lnTo>
                    <a:pt x="106" y="9"/>
                  </a:lnTo>
                  <a:lnTo>
                    <a:pt x="99" y="9"/>
                  </a:lnTo>
                  <a:lnTo>
                    <a:pt x="95" y="9"/>
                  </a:lnTo>
                  <a:lnTo>
                    <a:pt x="89" y="9"/>
                  </a:lnTo>
                  <a:lnTo>
                    <a:pt x="83" y="9"/>
                  </a:lnTo>
                  <a:lnTo>
                    <a:pt x="79" y="9"/>
                  </a:lnTo>
                  <a:lnTo>
                    <a:pt x="73" y="9"/>
                  </a:lnTo>
                  <a:lnTo>
                    <a:pt x="69" y="9"/>
                  </a:lnTo>
                  <a:lnTo>
                    <a:pt x="63" y="9"/>
                  </a:lnTo>
                  <a:lnTo>
                    <a:pt x="59" y="9"/>
                  </a:lnTo>
                  <a:lnTo>
                    <a:pt x="54" y="9"/>
                  </a:lnTo>
                  <a:lnTo>
                    <a:pt x="49" y="9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11" y="271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7" name="Freeform 43"/>
            <p:cNvSpPr>
              <a:spLocks/>
            </p:cNvSpPr>
            <p:nvPr userDrawn="1"/>
          </p:nvSpPr>
          <p:spPr bwMode="gray">
            <a:xfrm>
              <a:off x="2939" y="768"/>
              <a:ext cx="103" cy="81"/>
            </a:xfrm>
            <a:custGeom>
              <a:avLst/>
              <a:gdLst>
                <a:gd name="T0" fmla="*/ 206 w 206"/>
                <a:gd name="T1" fmla="*/ 0 h 161"/>
                <a:gd name="T2" fmla="*/ 105 w 206"/>
                <a:gd name="T3" fmla="*/ 161 h 161"/>
                <a:gd name="T4" fmla="*/ 0 w 206"/>
                <a:gd name="T5" fmla="*/ 12 h 161"/>
                <a:gd name="T6" fmla="*/ 206 w 206"/>
                <a:gd name="T7" fmla="*/ 0 h 161"/>
                <a:gd name="T8" fmla="*/ 206 w 206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61">
                  <a:moveTo>
                    <a:pt x="206" y="0"/>
                  </a:moveTo>
                  <a:lnTo>
                    <a:pt x="105" y="161"/>
                  </a:lnTo>
                  <a:lnTo>
                    <a:pt x="0" y="12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8" name="Freeform 44"/>
            <p:cNvSpPr>
              <a:spLocks/>
            </p:cNvSpPr>
            <p:nvPr userDrawn="1"/>
          </p:nvSpPr>
          <p:spPr bwMode="gray">
            <a:xfrm>
              <a:off x="2796" y="1278"/>
              <a:ext cx="108" cy="113"/>
            </a:xfrm>
            <a:custGeom>
              <a:avLst/>
              <a:gdLst>
                <a:gd name="T0" fmla="*/ 0 w 216"/>
                <a:gd name="T1" fmla="*/ 0 h 226"/>
                <a:gd name="T2" fmla="*/ 3 w 216"/>
                <a:gd name="T3" fmla="*/ 5 h 226"/>
                <a:gd name="T4" fmla="*/ 6 w 216"/>
                <a:gd name="T5" fmla="*/ 11 h 226"/>
                <a:gd name="T6" fmla="*/ 10 w 216"/>
                <a:gd name="T7" fmla="*/ 17 h 226"/>
                <a:gd name="T8" fmla="*/ 16 w 216"/>
                <a:gd name="T9" fmla="*/ 25 h 226"/>
                <a:gd name="T10" fmla="*/ 22 w 216"/>
                <a:gd name="T11" fmla="*/ 34 h 226"/>
                <a:gd name="T12" fmla="*/ 29 w 216"/>
                <a:gd name="T13" fmla="*/ 46 h 226"/>
                <a:gd name="T14" fmla="*/ 36 w 216"/>
                <a:gd name="T15" fmla="*/ 50 h 226"/>
                <a:gd name="T16" fmla="*/ 47 w 216"/>
                <a:gd name="T17" fmla="*/ 51 h 226"/>
                <a:gd name="T18" fmla="*/ 58 w 216"/>
                <a:gd name="T19" fmla="*/ 53 h 226"/>
                <a:gd name="T20" fmla="*/ 68 w 216"/>
                <a:gd name="T21" fmla="*/ 54 h 226"/>
                <a:gd name="T22" fmla="*/ 78 w 216"/>
                <a:gd name="T23" fmla="*/ 54 h 226"/>
                <a:gd name="T24" fmla="*/ 86 w 216"/>
                <a:gd name="T25" fmla="*/ 56 h 226"/>
                <a:gd name="T26" fmla="*/ 96 w 216"/>
                <a:gd name="T27" fmla="*/ 56 h 226"/>
                <a:gd name="T28" fmla="*/ 105 w 216"/>
                <a:gd name="T29" fmla="*/ 57 h 226"/>
                <a:gd name="T30" fmla="*/ 114 w 216"/>
                <a:gd name="T31" fmla="*/ 59 h 226"/>
                <a:gd name="T32" fmla="*/ 119 w 216"/>
                <a:gd name="T33" fmla="*/ 60 h 226"/>
                <a:gd name="T34" fmla="*/ 130 w 216"/>
                <a:gd name="T35" fmla="*/ 60 h 226"/>
                <a:gd name="T36" fmla="*/ 140 w 216"/>
                <a:gd name="T37" fmla="*/ 61 h 226"/>
                <a:gd name="T38" fmla="*/ 145 w 216"/>
                <a:gd name="T39" fmla="*/ 61 h 226"/>
                <a:gd name="T40" fmla="*/ 145 w 216"/>
                <a:gd name="T41" fmla="*/ 63 h 226"/>
                <a:gd name="T42" fmla="*/ 144 w 216"/>
                <a:gd name="T43" fmla="*/ 67 h 226"/>
                <a:gd name="T44" fmla="*/ 140 w 216"/>
                <a:gd name="T45" fmla="*/ 76 h 226"/>
                <a:gd name="T46" fmla="*/ 137 w 216"/>
                <a:gd name="T47" fmla="*/ 84 h 226"/>
                <a:gd name="T48" fmla="*/ 134 w 216"/>
                <a:gd name="T49" fmla="*/ 92 h 226"/>
                <a:gd name="T50" fmla="*/ 132 w 216"/>
                <a:gd name="T51" fmla="*/ 99 h 226"/>
                <a:gd name="T52" fmla="*/ 130 w 216"/>
                <a:gd name="T53" fmla="*/ 106 h 226"/>
                <a:gd name="T54" fmla="*/ 127 w 216"/>
                <a:gd name="T55" fmla="*/ 115 h 226"/>
                <a:gd name="T56" fmla="*/ 124 w 216"/>
                <a:gd name="T57" fmla="*/ 125 h 226"/>
                <a:gd name="T58" fmla="*/ 119 w 216"/>
                <a:gd name="T59" fmla="*/ 133 h 226"/>
                <a:gd name="T60" fmla="*/ 117 w 216"/>
                <a:gd name="T61" fmla="*/ 142 h 226"/>
                <a:gd name="T62" fmla="*/ 114 w 216"/>
                <a:gd name="T63" fmla="*/ 152 h 226"/>
                <a:gd name="T64" fmla="*/ 109 w 216"/>
                <a:gd name="T65" fmla="*/ 162 h 226"/>
                <a:gd name="T66" fmla="*/ 112 w 216"/>
                <a:gd name="T67" fmla="*/ 174 h 226"/>
                <a:gd name="T68" fmla="*/ 119 w 216"/>
                <a:gd name="T69" fmla="*/ 185 h 226"/>
                <a:gd name="T70" fmla="*/ 125 w 216"/>
                <a:gd name="T71" fmla="*/ 195 h 226"/>
                <a:gd name="T72" fmla="*/ 132 w 216"/>
                <a:gd name="T73" fmla="*/ 204 h 226"/>
                <a:gd name="T74" fmla="*/ 137 w 216"/>
                <a:gd name="T75" fmla="*/ 213 h 226"/>
                <a:gd name="T76" fmla="*/ 141 w 216"/>
                <a:gd name="T77" fmla="*/ 217 h 226"/>
                <a:gd name="T78" fmla="*/ 145 w 216"/>
                <a:gd name="T79" fmla="*/ 223 h 226"/>
                <a:gd name="T80" fmla="*/ 216 w 216"/>
                <a:gd name="T81" fmla="*/ 21 h 226"/>
                <a:gd name="T82" fmla="*/ 0 w 216"/>
                <a:gd name="T8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" h="22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3" y="5"/>
                  </a:lnTo>
                  <a:lnTo>
                    <a:pt x="4" y="7"/>
                  </a:lnTo>
                  <a:lnTo>
                    <a:pt x="6" y="11"/>
                  </a:lnTo>
                  <a:lnTo>
                    <a:pt x="9" y="14"/>
                  </a:lnTo>
                  <a:lnTo>
                    <a:pt x="10" y="17"/>
                  </a:lnTo>
                  <a:lnTo>
                    <a:pt x="13" y="21"/>
                  </a:lnTo>
                  <a:lnTo>
                    <a:pt x="16" y="25"/>
                  </a:lnTo>
                  <a:lnTo>
                    <a:pt x="19" y="30"/>
                  </a:lnTo>
                  <a:lnTo>
                    <a:pt x="22" y="34"/>
                  </a:lnTo>
                  <a:lnTo>
                    <a:pt x="24" y="40"/>
                  </a:lnTo>
                  <a:lnTo>
                    <a:pt x="29" y="46"/>
                  </a:lnTo>
                  <a:lnTo>
                    <a:pt x="33" y="50"/>
                  </a:lnTo>
                  <a:lnTo>
                    <a:pt x="36" y="50"/>
                  </a:lnTo>
                  <a:lnTo>
                    <a:pt x="42" y="51"/>
                  </a:lnTo>
                  <a:lnTo>
                    <a:pt x="47" y="51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4"/>
                  </a:lnTo>
                  <a:lnTo>
                    <a:pt x="68" y="54"/>
                  </a:lnTo>
                  <a:lnTo>
                    <a:pt x="73" y="54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86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101" y="57"/>
                  </a:lnTo>
                  <a:lnTo>
                    <a:pt x="105" y="57"/>
                  </a:lnTo>
                  <a:lnTo>
                    <a:pt x="109" y="59"/>
                  </a:lnTo>
                  <a:lnTo>
                    <a:pt x="114" y="59"/>
                  </a:lnTo>
                  <a:lnTo>
                    <a:pt x="117" y="60"/>
                  </a:lnTo>
                  <a:lnTo>
                    <a:pt x="119" y="60"/>
                  </a:lnTo>
                  <a:lnTo>
                    <a:pt x="124" y="60"/>
                  </a:lnTo>
                  <a:lnTo>
                    <a:pt x="130" y="60"/>
                  </a:lnTo>
                  <a:lnTo>
                    <a:pt x="135" y="61"/>
                  </a:lnTo>
                  <a:lnTo>
                    <a:pt x="140" y="61"/>
                  </a:lnTo>
                  <a:lnTo>
                    <a:pt x="144" y="61"/>
                  </a:lnTo>
                  <a:lnTo>
                    <a:pt x="145" y="61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64"/>
                  </a:lnTo>
                  <a:lnTo>
                    <a:pt x="144" y="67"/>
                  </a:lnTo>
                  <a:lnTo>
                    <a:pt x="143" y="72"/>
                  </a:lnTo>
                  <a:lnTo>
                    <a:pt x="140" y="76"/>
                  </a:lnTo>
                  <a:lnTo>
                    <a:pt x="138" y="82"/>
                  </a:lnTo>
                  <a:lnTo>
                    <a:pt x="137" y="84"/>
                  </a:lnTo>
                  <a:lnTo>
                    <a:pt x="135" y="89"/>
                  </a:lnTo>
                  <a:lnTo>
                    <a:pt x="134" y="92"/>
                  </a:lnTo>
                  <a:lnTo>
                    <a:pt x="134" y="96"/>
                  </a:lnTo>
                  <a:lnTo>
                    <a:pt x="132" y="99"/>
                  </a:lnTo>
                  <a:lnTo>
                    <a:pt x="131" y="102"/>
                  </a:lnTo>
                  <a:lnTo>
                    <a:pt x="130" y="106"/>
                  </a:lnTo>
                  <a:lnTo>
                    <a:pt x="128" y="110"/>
                  </a:lnTo>
                  <a:lnTo>
                    <a:pt x="127" y="115"/>
                  </a:lnTo>
                  <a:lnTo>
                    <a:pt x="125" y="120"/>
                  </a:lnTo>
                  <a:lnTo>
                    <a:pt x="124" y="125"/>
                  </a:lnTo>
                  <a:lnTo>
                    <a:pt x="121" y="129"/>
                  </a:lnTo>
                  <a:lnTo>
                    <a:pt x="119" y="133"/>
                  </a:lnTo>
                  <a:lnTo>
                    <a:pt x="118" y="138"/>
                  </a:lnTo>
                  <a:lnTo>
                    <a:pt x="117" y="142"/>
                  </a:lnTo>
                  <a:lnTo>
                    <a:pt x="115" y="148"/>
                  </a:lnTo>
                  <a:lnTo>
                    <a:pt x="114" y="152"/>
                  </a:lnTo>
                  <a:lnTo>
                    <a:pt x="111" y="158"/>
                  </a:lnTo>
                  <a:lnTo>
                    <a:pt x="109" y="162"/>
                  </a:lnTo>
                  <a:lnTo>
                    <a:pt x="109" y="168"/>
                  </a:lnTo>
                  <a:lnTo>
                    <a:pt x="112" y="174"/>
                  </a:lnTo>
                  <a:lnTo>
                    <a:pt x="115" y="179"/>
                  </a:lnTo>
                  <a:lnTo>
                    <a:pt x="119" y="185"/>
                  </a:lnTo>
                  <a:lnTo>
                    <a:pt x="124" y="191"/>
                  </a:lnTo>
                  <a:lnTo>
                    <a:pt x="125" y="195"/>
                  </a:lnTo>
                  <a:lnTo>
                    <a:pt x="130" y="200"/>
                  </a:lnTo>
                  <a:lnTo>
                    <a:pt x="132" y="204"/>
                  </a:lnTo>
                  <a:lnTo>
                    <a:pt x="135" y="210"/>
                  </a:lnTo>
                  <a:lnTo>
                    <a:pt x="137" y="213"/>
                  </a:lnTo>
                  <a:lnTo>
                    <a:pt x="140" y="215"/>
                  </a:lnTo>
                  <a:lnTo>
                    <a:pt x="141" y="217"/>
                  </a:lnTo>
                  <a:lnTo>
                    <a:pt x="143" y="221"/>
                  </a:lnTo>
                  <a:lnTo>
                    <a:pt x="145" y="223"/>
                  </a:lnTo>
                  <a:lnTo>
                    <a:pt x="145" y="226"/>
                  </a:lnTo>
                  <a:lnTo>
                    <a:pt x="216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9" name="Freeform 45"/>
            <p:cNvSpPr>
              <a:spLocks/>
            </p:cNvSpPr>
            <p:nvPr userDrawn="1"/>
          </p:nvSpPr>
          <p:spPr bwMode="gray">
            <a:xfrm>
              <a:off x="2792" y="1319"/>
              <a:ext cx="61" cy="55"/>
            </a:xfrm>
            <a:custGeom>
              <a:avLst/>
              <a:gdLst>
                <a:gd name="T0" fmla="*/ 0 w 123"/>
                <a:gd name="T1" fmla="*/ 0 h 111"/>
                <a:gd name="T2" fmla="*/ 123 w 123"/>
                <a:gd name="T3" fmla="*/ 3 h 111"/>
                <a:gd name="T4" fmla="*/ 74 w 123"/>
                <a:gd name="T5" fmla="*/ 111 h 111"/>
                <a:gd name="T6" fmla="*/ 0 w 123"/>
                <a:gd name="T7" fmla="*/ 0 h 111"/>
                <a:gd name="T8" fmla="*/ 0 w 123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1">
                  <a:moveTo>
                    <a:pt x="0" y="0"/>
                  </a:moveTo>
                  <a:lnTo>
                    <a:pt x="123" y="3"/>
                  </a:lnTo>
                  <a:lnTo>
                    <a:pt x="7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0" name="Freeform 46"/>
            <p:cNvSpPr>
              <a:spLocks/>
            </p:cNvSpPr>
            <p:nvPr userDrawn="1"/>
          </p:nvSpPr>
          <p:spPr bwMode="gray">
            <a:xfrm>
              <a:off x="3126" y="1327"/>
              <a:ext cx="115" cy="108"/>
            </a:xfrm>
            <a:custGeom>
              <a:avLst/>
              <a:gdLst>
                <a:gd name="T0" fmla="*/ 0 w 231"/>
                <a:gd name="T1" fmla="*/ 215 h 216"/>
                <a:gd name="T2" fmla="*/ 6 w 231"/>
                <a:gd name="T3" fmla="*/ 212 h 216"/>
                <a:gd name="T4" fmla="*/ 11 w 231"/>
                <a:gd name="T5" fmla="*/ 209 h 216"/>
                <a:gd name="T6" fmla="*/ 19 w 231"/>
                <a:gd name="T7" fmla="*/ 205 h 216"/>
                <a:gd name="T8" fmla="*/ 26 w 231"/>
                <a:gd name="T9" fmla="*/ 199 h 216"/>
                <a:gd name="T10" fmla="*/ 38 w 231"/>
                <a:gd name="T11" fmla="*/ 195 h 216"/>
                <a:gd name="T12" fmla="*/ 48 w 231"/>
                <a:gd name="T13" fmla="*/ 189 h 216"/>
                <a:gd name="T14" fmla="*/ 54 w 231"/>
                <a:gd name="T15" fmla="*/ 179 h 216"/>
                <a:gd name="T16" fmla="*/ 55 w 231"/>
                <a:gd name="T17" fmla="*/ 169 h 216"/>
                <a:gd name="T18" fmla="*/ 57 w 231"/>
                <a:gd name="T19" fmla="*/ 159 h 216"/>
                <a:gd name="T20" fmla="*/ 58 w 231"/>
                <a:gd name="T21" fmla="*/ 149 h 216"/>
                <a:gd name="T22" fmla="*/ 58 w 231"/>
                <a:gd name="T23" fmla="*/ 139 h 216"/>
                <a:gd name="T24" fmla="*/ 60 w 231"/>
                <a:gd name="T25" fmla="*/ 129 h 216"/>
                <a:gd name="T26" fmla="*/ 62 w 231"/>
                <a:gd name="T27" fmla="*/ 120 h 216"/>
                <a:gd name="T28" fmla="*/ 62 w 231"/>
                <a:gd name="T29" fmla="*/ 111 h 216"/>
                <a:gd name="T30" fmla="*/ 64 w 231"/>
                <a:gd name="T31" fmla="*/ 103 h 216"/>
                <a:gd name="T32" fmla="*/ 65 w 231"/>
                <a:gd name="T33" fmla="*/ 95 h 216"/>
                <a:gd name="T34" fmla="*/ 65 w 231"/>
                <a:gd name="T35" fmla="*/ 85 h 216"/>
                <a:gd name="T36" fmla="*/ 68 w 231"/>
                <a:gd name="T37" fmla="*/ 78 h 216"/>
                <a:gd name="T38" fmla="*/ 68 w 231"/>
                <a:gd name="T39" fmla="*/ 72 h 216"/>
                <a:gd name="T40" fmla="*/ 71 w 231"/>
                <a:gd name="T41" fmla="*/ 74 h 216"/>
                <a:gd name="T42" fmla="*/ 78 w 231"/>
                <a:gd name="T43" fmla="*/ 75 h 216"/>
                <a:gd name="T44" fmla="*/ 88 w 231"/>
                <a:gd name="T45" fmla="*/ 80 h 216"/>
                <a:gd name="T46" fmla="*/ 94 w 231"/>
                <a:gd name="T47" fmla="*/ 82 h 216"/>
                <a:gd name="T48" fmla="*/ 101 w 231"/>
                <a:gd name="T49" fmla="*/ 85 h 216"/>
                <a:gd name="T50" fmla="*/ 108 w 231"/>
                <a:gd name="T51" fmla="*/ 88 h 216"/>
                <a:gd name="T52" fmla="*/ 116 w 231"/>
                <a:gd name="T53" fmla="*/ 91 h 216"/>
                <a:gd name="T54" fmla="*/ 126 w 231"/>
                <a:gd name="T55" fmla="*/ 94 h 216"/>
                <a:gd name="T56" fmla="*/ 134 w 231"/>
                <a:gd name="T57" fmla="*/ 98 h 216"/>
                <a:gd name="T58" fmla="*/ 143 w 231"/>
                <a:gd name="T59" fmla="*/ 101 h 216"/>
                <a:gd name="T60" fmla="*/ 153 w 231"/>
                <a:gd name="T61" fmla="*/ 104 h 216"/>
                <a:gd name="T62" fmla="*/ 163 w 231"/>
                <a:gd name="T63" fmla="*/ 108 h 216"/>
                <a:gd name="T64" fmla="*/ 173 w 231"/>
                <a:gd name="T65" fmla="*/ 113 h 216"/>
                <a:gd name="T66" fmla="*/ 185 w 231"/>
                <a:gd name="T67" fmla="*/ 105 h 216"/>
                <a:gd name="T68" fmla="*/ 196 w 231"/>
                <a:gd name="T69" fmla="*/ 98 h 216"/>
                <a:gd name="T70" fmla="*/ 206 w 231"/>
                <a:gd name="T71" fmla="*/ 93 h 216"/>
                <a:gd name="T72" fmla="*/ 215 w 231"/>
                <a:gd name="T73" fmla="*/ 88 h 216"/>
                <a:gd name="T74" fmla="*/ 221 w 231"/>
                <a:gd name="T75" fmla="*/ 82 h 216"/>
                <a:gd name="T76" fmla="*/ 227 w 231"/>
                <a:gd name="T77" fmla="*/ 80 h 216"/>
                <a:gd name="T78" fmla="*/ 231 w 231"/>
                <a:gd name="T79" fmla="*/ 78 h 216"/>
                <a:gd name="T80" fmla="*/ 0 w 231"/>
                <a:gd name="T8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216">
                  <a:moveTo>
                    <a:pt x="0" y="216"/>
                  </a:moveTo>
                  <a:lnTo>
                    <a:pt x="0" y="215"/>
                  </a:lnTo>
                  <a:lnTo>
                    <a:pt x="5" y="213"/>
                  </a:lnTo>
                  <a:lnTo>
                    <a:pt x="6" y="212"/>
                  </a:lnTo>
                  <a:lnTo>
                    <a:pt x="9" y="211"/>
                  </a:lnTo>
                  <a:lnTo>
                    <a:pt x="11" y="209"/>
                  </a:lnTo>
                  <a:lnTo>
                    <a:pt x="15" y="208"/>
                  </a:lnTo>
                  <a:lnTo>
                    <a:pt x="19" y="205"/>
                  </a:lnTo>
                  <a:lnTo>
                    <a:pt x="22" y="203"/>
                  </a:lnTo>
                  <a:lnTo>
                    <a:pt x="26" y="199"/>
                  </a:lnTo>
                  <a:lnTo>
                    <a:pt x="31" y="196"/>
                  </a:lnTo>
                  <a:lnTo>
                    <a:pt x="38" y="195"/>
                  </a:lnTo>
                  <a:lnTo>
                    <a:pt x="42" y="192"/>
                  </a:lnTo>
                  <a:lnTo>
                    <a:pt x="48" y="189"/>
                  </a:lnTo>
                  <a:lnTo>
                    <a:pt x="54" y="185"/>
                  </a:lnTo>
                  <a:lnTo>
                    <a:pt x="54" y="179"/>
                  </a:lnTo>
                  <a:lnTo>
                    <a:pt x="55" y="175"/>
                  </a:lnTo>
                  <a:lnTo>
                    <a:pt x="55" y="169"/>
                  </a:lnTo>
                  <a:lnTo>
                    <a:pt x="55" y="165"/>
                  </a:lnTo>
                  <a:lnTo>
                    <a:pt x="57" y="159"/>
                  </a:lnTo>
                  <a:lnTo>
                    <a:pt x="57" y="153"/>
                  </a:lnTo>
                  <a:lnTo>
                    <a:pt x="58" y="149"/>
                  </a:lnTo>
                  <a:lnTo>
                    <a:pt x="58" y="144"/>
                  </a:lnTo>
                  <a:lnTo>
                    <a:pt x="58" y="139"/>
                  </a:lnTo>
                  <a:lnTo>
                    <a:pt x="60" y="134"/>
                  </a:lnTo>
                  <a:lnTo>
                    <a:pt x="60" y="129"/>
                  </a:lnTo>
                  <a:lnTo>
                    <a:pt x="61" y="124"/>
                  </a:lnTo>
                  <a:lnTo>
                    <a:pt x="62" y="120"/>
                  </a:lnTo>
                  <a:lnTo>
                    <a:pt x="62" y="116"/>
                  </a:lnTo>
                  <a:lnTo>
                    <a:pt x="62" y="111"/>
                  </a:lnTo>
                  <a:lnTo>
                    <a:pt x="64" y="108"/>
                  </a:lnTo>
                  <a:lnTo>
                    <a:pt x="64" y="103"/>
                  </a:lnTo>
                  <a:lnTo>
                    <a:pt x="64" y="100"/>
                  </a:lnTo>
                  <a:lnTo>
                    <a:pt x="65" y="95"/>
                  </a:lnTo>
                  <a:lnTo>
                    <a:pt x="65" y="93"/>
                  </a:lnTo>
                  <a:lnTo>
                    <a:pt x="65" y="85"/>
                  </a:lnTo>
                  <a:lnTo>
                    <a:pt x="68" y="82"/>
                  </a:lnTo>
                  <a:lnTo>
                    <a:pt x="68" y="78"/>
                  </a:lnTo>
                  <a:lnTo>
                    <a:pt x="68" y="75"/>
                  </a:lnTo>
                  <a:lnTo>
                    <a:pt x="68" y="72"/>
                  </a:lnTo>
                  <a:lnTo>
                    <a:pt x="70" y="72"/>
                  </a:lnTo>
                  <a:lnTo>
                    <a:pt x="71" y="74"/>
                  </a:lnTo>
                  <a:lnTo>
                    <a:pt x="74" y="74"/>
                  </a:lnTo>
                  <a:lnTo>
                    <a:pt x="78" y="75"/>
                  </a:lnTo>
                  <a:lnTo>
                    <a:pt x="83" y="78"/>
                  </a:lnTo>
                  <a:lnTo>
                    <a:pt x="88" y="80"/>
                  </a:lnTo>
                  <a:lnTo>
                    <a:pt x="90" y="81"/>
                  </a:lnTo>
                  <a:lnTo>
                    <a:pt x="94" y="82"/>
                  </a:lnTo>
                  <a:lnTo>
                    <a:pt x="97" y="84"/>
                  </a:lnTo>
                  <a:lnTo>
                    <a:pt x="101" y="85"/>
                  </a:lnTo>
                  <a:lnTo>
                    <a:pt x="104" y="85"/>
                  </a:lnTo>
                  <a:lnTo>
                    <a:pt x="108" y="88"/>
                  </a:lnTo>
                  <a:lnTo>
                    <a:pt x="113" y="90"/>
                  </a:lnTo>
                  <a:lnTo>
                    <a:pt x="116" y="91"/>
                  </a:lnTo>
                  <a:lnTo>
                    <a:pt x="120" y="93"/>
                  </a:lnTo>
                  <a:lnTo>
                    <a:pt x="126" y="94"/>
                  </a:lnTo>
                  <a:lnTo>
                    <a:pt x="129" y="95"/>
                  </a:lnTo>
                  <a:lnTo>
                    <a:pt x="134" y="98"/>
                  </a:lnTo>
                  <a:lnTo>
                    <a:pt x="139" y="100"/>
                  </a:lnTo>
                  <a:lnTo>
                    <a:pt x="143" y="101"/>
                  </a:lnTo>
                  <a:lnTo>
                    <a:pt x="147" y="103"/>
                  </a:lnTo>
                  <a:lnTo>
                    <a:pt x="153" y="104"/>
                  </a:lnTo>
                  <a:lnTo>
                    <a:pt x="157" y="105"/>
                  </a:lnTo>
                  <a:lnTo>
                    <a:pt x="163" y="108"/>
                  </a:lnTo>
                  <a:lnTo>
                    <a:pt x="168" y="110"/>
                  </a:lnTo>
                  <a:lnTo>
                    <a:pt x="173" y="113"/>
                  </a:lnTo>
                  <a:lnTo>
                    <a:pt x="179" y="108"/>
                  </a:lnTo>
                  <a:lnTo>
                    <a:pt x="185" y="105"/>
                  </a:lnTo>
                  <a:lnTo>
                    <a:pt x="191" y="103"/>
                  </a:lnTo>
                  <a:lnTo>
                    <a:pt x="196" y="98"/>
                  </a:lnTo>
                  <a:lnTo>
                    <a:pt x="201" y="95"/>
                  </a:lnTo>
                  <a:lnTo>
                    <a:pt x="206" y="93"/>
                  </a:lnTo>
                  <a:lnTo>
                    <a:pt x="211" y="90"/>
                  </a:lnTo>
                  <a:lnTo>
                    <a:pt x="215" y="88"/>
                  </a:lnTo>
                  <a:lnTo>
                    <a:pt x="218" y="84"/>
                  </a:lnTo>
                  <a:lnTo>
                    <a:pt x="221" y="82"/>
                  </a:lnTo>
                  <a:lnTo>
                    <a:pt x="224" y="81"/>
                  </a:lnTo>
                  <a:lnTo>
                    <a:pt x="227" y="80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31" y="0"/>
                  </a:lnTo>
                  <a:lnTo>
                    <a:pt x="0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1" name="Freeform 47"/>
            <p:cNvSpPr>
              <a:spLocks/>
            </p:cNvSpPr>
            <p:nvPr userDrawn="1"/>
          </p:nvSpPr>
          <p:spPr bwMode="gray">
            <a:xfrm>
              <a:off x="3167" y="1377"/>
              <a:ext cx="56" cy="61"/>
            </a:xfrm>
            <a:custGeom>
              <a:avLst/>
              <a:gdLst>
                <a:gd name="T0" fmla="*/ 0 w 110"/>
                <a:gd name="T1" fmla="*/ 122 h 122"/>
                <a:gd name="T2" fmla="*/ 5 w 110"/>
                <a:gd name="T3" fmla="*/ 0 h 122"/>
                <a:gd name="T4" fmla="*/ 110 w 110"/>
                <a:gd name="T5" fmla="*/ 50 h 122"/>
                <a:gd name="T6" fmla="*/ 0 w 110"/>
                <a:gd name="T7" fmla="*/ 122 h 122"/>
                <a:gd name="T8" fmla="*/ 0 w 110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2">
                  <a:moveTo>
                    <a:pt x="0" y="122"/>
                  </a:moveTo>
                  <a:lnTo>
                    <a:pt x="5" y="0"/>
                  </a:lnTo>
                  <a:lnTo>
                    <a:pt x="110" y="50"/>
                  </a:lnTo>
                  <a:lnTo>
                    <a:pt x="0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2" name="Freeform 48"/>
            <p:cNvSpPr>
              <a:spLocks/>
            </p:cNvSpPr>
            <p:nvPr userDrawn="1"/>
          </p:nvSpPr>
          <p:spPr bwMode="gray">
            <a:xfrm>
              <a:off x="2990" y="1357"/>
              <a:ext cx="135" cy="90"/>
            </a:xfrm>
            <a:custGeom>
              <a:avLst/>
              <a:gdLst>
                <a:gd name="T0" fmla="*/ 0 w 270"/>
                <a:gd name="T1" fmla="*/ 180 h 180"/>
                <a:gd name="T2" fmla="*/ 6 w 270"/>
                <a:gd name="T3" fmla="*/ 180 h 180"/>
                <a:gd name="T4" fmla="*/ 13 w 270"/>
                <a:gd name="T5" fmla="*/ 179 h 180"/>
                <a:gd name="T6" fmla="*/ 20 w 270"/>
                <a:gd name="T7" fmla="*/ 177 h 180"/>
                <a:gd name="T8" fmla="*/ 31 w 270"/>
                <a:gd name="T9" fmla="*/ 177 h 180"/>
                <a:gd name="T10" fmla="*/ 44 w 270"/>
                <a:gd name="T11" fmla="*/ 176 h 180"/>
                <a:gd name="T12" fmla="*/ 51 w 270"/>
                <a:gd name="T13" fmla="*/ 176 h 180"/>
                <a:gd name="T14" fmla="*/ 59 w 270"/>
                <a:gd name="T15" fmla="*/ 176 h 180"/>
                <a:gd name="T16" fmla="*/ 64 w 270"/>
                <a:gd name="T17" fmla="*/ 170 h 180"/>
                <a:gd name="T18" fmla="*/ 69 w 270"/>
                <a:gd name="T19" fmla="*/ 162 h 180"/>
                <a:gd name="T20" fmla="*/ 75 w 270"/>
                <a:gd name="T21" fmla="*/ 153 h 180"/>
                <a:gd name="T22" fmla="*/ 81 w 270"/>
                <a:gd name="T23" fmla="*/ 144 h 180"/>
                <a:gd name="T24" fmla="*/ 88 w 270"/>
                <a:gd name="T25" fmla="*/ 136 h 180"/>
                <a:gd name="T26" fmla="*/ 92 w 270"/>
                <a:gd name="T27" fmla="*/ 129 h 180"/>
                <a:gd name="T28" fmla="*/ 98 w 270"/>
                <a:gd name="T29" fmla="*/ 121 h 180"/>
                <a:gd name="T30" fmla="*/ 103 w 270"/>
                <a:gd name="T31" fmla="*/ 114 h 180"/>
                <a:gd name="T32" fmla="*/ 108 w 270"/>
                <a:gd name="T33" fmla="*/ 107 h 180"/>
                <a:gd name="T34" fmla="*/ 111 w 270"/>
                <a:gd name="T35" fmla="*/ 101 h 180"/>
                <a:gd name="T36" fmla="*/ 117 w 270"/>
                <a:gd name="T37" fmla="*/ 94 h 180"/>
                <a:gd name="T38" fmla="*/ 121 w 270"/>
                <a:gd name="T39" fmla="*/ 85 h 180"/>
                <a:gd name="T40" fmla="*/ 126 w 270"/>
                <a:gd name="T41" fmla="*/ 81 h 180"/>
                <a:gd name="T42" fmla="*/ 128 w 270"/>
                <a:gd name="T43" fmla="*/ 84 h 180"/>
                <a:gd name="T44" fmla="*/ 133 w 270"/>
                <a:gd name="T45" fmla="*/ 88 h 180"/>
                <a:gd name="T46" fmla="*/ 140 w 270"/>
                <a:gd name="T47" fmla="*/ 95 h 180"/>
                <a:gd name="T48" fmla="*/ 150 w 270"/>
                <a:gd name="T49" fmla="*/ 107 h 180"/>
                <a:gd name="T50" fmla="*/ 154 w 270"/>
                <a:gd name="T51" fmla="*/ 113 h 180"/>
                <a:gd name="T52" fmla="*/ 160 w 270"/>
                <a:gd name="T53" fmla="*/ 120 h 180"/>
                <a:gd name="T54" fmla="*/ 166 w 270"/>
                <a:gd name="T55" fmla="*/ 127 h 180"/>
                <a:gd name="T56" fmla="*/ 173 w 270"/>
                <a:gd name="T57" fmla="*/ 134 h 180"/>
                <a:gd name="T58" fmla="*/ 180 w 270"/>
                <a:gd name="T59" fmla="*/ 141 h 180"/>
                <a:gd name="T60" fmla="*/ 188 w 270"/>
                <a:gd name="T61" fmla="*/ 149 h 180"/>
                <a:gd name="T62" fmla="*/ 195 w 270"/>
                <a:gd name="T63" fmla="*/ 157 h 180"/>
                <a:gd name="T64" fmla="*/ 202 w 270"/>
                <a:gd name="T65" fmla="*/ 166 h 180"/>
                <a:gd name="T66" fmla="*/ 208 w 270"/>
                <a:gd name="T67" fmla="*/ 165 h 180"/>
                <a:gd name="T68" fmla="*/ 215 w 270"/>
                <a:gd name="T69" fmla="*/ 163 h 180"/>
                <a:gd name="T70" fmla="*/ 221 w 270"/>
                <a:gd name="T71" fmla="*/ 163 h 180"/>
                <a:gd name="T72" fmla="*/ 228 w 270"/>
                <a:gd name="T73" fmla="*/ 162 h 180"/>
                <a:gd name="T74" fmla="*/ 239 w 270"/>
                <a:gd name="T75" fmla="*/ 162 h 180"/>
                <a:gd name="T76" fmla="*/ 249 w 270"/>
                <a:gd name="T77" fmla="*/ 162 h 180"/>
                <a:gd name="T78" fmla="*/ 257 w 270"/>
                <a:gd name="T79" fmla="*/ 160 h 180"/>
                <a:gd name="T80" fmla="*/ 264 w 270"/>
                <a:gd name="T81" fmla="*/ 160 h 180"/>
                <a:gd name="T82" fmla="*/ 270 w 270"/>
                <a:gd name="T83" fmla="*/ 160 h 180"/>
                <a:gd name="T84" fmla="*/ 0 w 270"/>
                <a:gd name="T8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80">
                  <a:moveTo>
                    <a:pt x="0" y="180"/>
                  </a:moveTo>
                  <a:lnTo>
                    <a:pt x="0" y="180"/>
                  </a:lnTo>
                  <a:lnTo>
                    <a:pt x="5" y="180"/>
                  </a:lnTo>
                  <a:lnTo>
                    <a:pt x="6" y="180"/>
                  </a:lnTo>
                  <a:lnTo>
                    <a:pt x="10" y="180"/>
                  </a:lnTo>
                  <a:lnTo>
                    <a:pt x="13" y="179"/>
                  </a:lnTo>
                  <a:lnTo>
                    <a:pt x="18" y="179"/>
                  </a:lnTo>
                  <a:lnTo>
                    <a:pt x="20" y="177"/>
                  </a:lnTo>
                  <a:lnTo>
                    <a:pt x="26" y="177"/>
                  </a:lnTo>
                  <a:lnTo>
                    <a:pt x="31" y="177"/>
                  </a:lnTo>
                  <a:lnTo>
                    <a:pt x="38" y="177"/>
                  </a:lnTo>
                  <a:lnTo>
                    <a:pt x="44" y="176"/>
                  </a:lnTo>
                  <a:lnTo>
                    <a:pt x="49" y="176"/>
                  </a:lnTo>
                  <a:lnTo>
                    <a:pt x="51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2" y="176"/>
                  </a:lnTo>
                  <a:lnTo>
                    <a:pt x="64" y="170"/>
                  </a:lnTo>
                  <a:lnTo>
                    <a:pt x="68" y="166"/>
                  </a:lnTo>
                  <a:lnTo>
                    <a:pt x="69" y="162"/>
                  </a:lnTo>
                  <a:lnTo>
                    <a:pt x="74" y="157"/>
                  </a:lnTo>
                  <a:lnTo>
                    <a:pt x="75" y="153"/>
                  </a:lnTo>
                  <a:lnTo>
                    <a:pt x="80" y="149"/>
                  </a:lnTo>
                  <a:lnTo>
                    <a:pt x="81" y="144"/>
                  </a:lnTo>
                  <a:lnTo>
                    <a:pt x="85" y="141"/>
                  </a:lnTo>
                  <a:lnTo>
                    <a:pt x="88" y="136"/>
                  </a:lnTo>
                  <a:lnTo>
                    <a:pt x="90" y="133"/>
                  </a:lnTo>
                  <a:lnTo>
                    <a:pt x="92" y="129"/>
                  </a:lnTo>
                  <a:lnTo>
                    <a:pt x="95" y="126"/>
                  </a:lnTo>
                  <a:lnTo>
                    <a:pt x="98" y="121"/>
                  </a:lnTo>
                  <a:lnTo>
                    <a:pt x="100" y="117"/>
                  </a:lnTo>
                  <a:lnTo>
                    <a:pt x="103" y="114"/>
                  </a:lnTo>
                  <a:lnTo>
                    <a:pt x="105" y="111"/>
                  </a:lnTo>
                  <a:lnTo>
                    <a:pt x="108" y="107"/>
                  </a:lnTo>
                  <a:lnTo>
                    <a:pt x="110" y="104"/>
                  </a:lnTo>
                  <a:lnTo>
                    <a:pt x="111" y="101"/>
                  </a:lnTo>
                  <a:lnTo>
                    <a:pt x="114" y="98"/>
                  </a:lnTo>
                  <a:lnTo>
                    <a:pt x="117" y="94"/>
                  </a:lnTo>
                  <a:lnTo>
                    <a:pt x="120" y="90"/>
                  </a:lnTo>
                  <a:lnTo>
                    <a:pt x="121" y="85"/>
                  </a:lnTo>
                  <a:lnTo>
                    <a:pt x="124" y="84"/>
                  </a:lnTo>
                  <a:lnTo>
                    <a:pt x="126" y="81"/>
                  </a:lnTo>
                  <a:lnTo>
                    <a:pt x="126" y="81"/>
                  </a:lnTo>
                  <a:lnTo>
                    <a:pt x="128" y="84"/>
                  </a:lnTo>
                  <a:lnTo>
                    <a:pt x="130" y="85"/>
                  </a:lnTo>
                  <a:lnTo>
                    <a:pt x="133" y="88"/>
                  </a:lnTo>
                  <a:lnTo>
                    <a:pt x="136" y="91"/>
                  </a:lnTo>
                  <a:lnTo>
                    <a:pt x="140" y="95"/>
                  </a:lnTo>
                  <a:lnTo>
                    <a:pt x="144" y="101"/>
                  </a:lnTo>
                  <a:lnTo>
                    <a:pt x="150" y="107"/>
                  </a:lnTo>
                  <a:lnTo>
                    <a:pt x="152" y="110"/>
                  </a:lnTo>
                  <a:lnTo>
                    <a:pt x="154" y="113"/>
                  </a:lnTo>
                  <a:lnTo>
                    <a:pt x="157" y="116"/>
                  </a:lnTo>
                  <a:lnTo>
                    <a:pt x="160" y="120"/>
                  </a:lnTo>
                  <a:lnTo>
                    <a:pt x="164" y="124"/>
                  </a:lnTo>
                  <a:lnTo>
                    <a:pt x="166" y="127"/>
                  </a:lnTo>
                  <a:lnTo>
                    <a:pt x="170" y="130"/>
                  </a:lnTo>
                  <a:lnTo>
                    <a:pt x="173" y="134"/>
                  </a:lnTo>
                  <a:lnTo>
                    <a:pt x="176" y="137"/>
                  </a:lnTo>
                  <a:lnTo>
                    <a:pt x="180" y="141"/>
                  </a:lnTo>
                  <a:lnTo>
                    <a:pt x="185" y="146"/>
                  </a:lnTo>
                  <a:lnTo>
                    <a:pt x="188" y="149"/>
                  </a:lnTo>
                  <a:lnTo>
                    <a:pt x="190" y="153"/>
                  </a:lnTo>
                  <a:lnTo>
                    <a:pt x="195" y="157"/>
                  </a:lnTo>
                  <a:lnTo>
                    <a:pt x="198" y="160"/>
                  </a:lnTo>
                  <a:lnTo>
                    <a:pt x="202" y="166"/>
                  </a:lnTo>
                  <a:lnTo>
                    <a:pt x="205" y="165"/>
                  </a:lnTo>
                  <a:lnTo>
                    <a:pt x="208" y="165"/>
                  </a:lnTo>
                  <a:lnTo>
                    <a:pt x="211" y="163"/>
                  </a:lnTo>
                  <a:lnTo>
                    <a:pt x="215" y="163"/>
                  </a:lnTo>
                  <a:lnTo>
                    <a:pt x="218" y="163"/>
                  </a:lnTo>
                  <a:lnTo>
                    <a:pt x="221" y="163"/>
                  </a:lnTo>
                  <a:lnTo>
                    <a:pt x="225" y="162"/>
                  </a:lnTo>
                  <a:lnTo>
                    <a:pt x="228" y="162"/>
                  </a:lnTo>
                  <a:lnTo>
                    <a:pt x="234" y="162"/>
                  </a:lnTo>
                  <a:lnTo>
                    <a:pt x="239" y="162"/>
                  </a:lnTo>
                  <a:lnTo>
                    <a:pt x="245" y="162"/>
                  </a:lnTo>
                  <a:lnTo>
                    <a:pt x="249" y="162"/>
                  </a:lnTo>
                  <a:lnTo>
                    <a:pt x="252" y="160"/>
                  </a:lnTo>
                  <a:lnTo>
                    <a:pt x="257" y="160"/>
                  </a:lnTo>
                  <a:lnTo>
                    <a:pt x="261" y="160"/>
                  </a:lnTo>
                  <a:lnTo>
                    <a:pt x="264" y="160"/>
                  </a:lnTo>
                  <a:lnTo>
                    <a:pt x="267" y="160"/>
                  </a:lnTo>
                  <a:lnTo>
                    <a:pt x="270" y="160"/>
                  </a:lnTo>
                  <a:lnTo>
                    <a:pt x="124" y="0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3" name="Freeform 49"/>
            <p:cNvSpPr>
              <a:spLocks/>
            </p:cNvSpPr>
            <p:nvPr userDrawn="1"/>
          </p:nvSpPr>
          <p:spPr bwMode="gray">
            <a:xfrm>
              <a:off x="3023" y="1416"/>
              <a:ext cx="65" cy="54"/>
            </a:xfrm>
            <a:custGeom>
              <a:avLst/>
              <a:gdLst>
                <a:gd name="T0" fmla="*/ 0 w 131"/>
                <a:gd name="T1" fmla="*/ 106 h 106"/>
                <a:gd name="T2" fmla="*/ 61 w 131"/>
                <a:gd name="T3" fmla="*/ 0 h 106"/>
                <a:gd name="T4" fmla="*/ 131 w 131"/>
                <a:gd name="T5" fmla="*/ 92 h 106"/>
                <a:gd name="T6" fmla="*/ 0 w 131"/>
                <a:gd name="T7" fmla="*/ 106 h 106"/>
                <a:gd name="T8" fmla="*/ 0 w 131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06">
                  <a:moveTo>
                    <a:pt x="0" y="106"/>
                  </a:moveTo>
                  <a:lnTo>
                    <a:pt x="61" y="0"/>
                  </a:lnTo>
                  <a:lnTo>
                    <a:pt x="131" y="92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4" name="Freeform 50"/>
            <p:cNvSpPr>
              <a:spLocks/>
            </p:cNvSpPr>
            <p:nvPr userDrawn="1"/>
          </p:nvSpPr>
          <p:spPr bwMode="gray">
            <a:xfrm>
              <a:off x="2868" y="1343"/>
              <a:ext cx="122" cy="104"/>
            </a:xfrm>
            <a:custGeom>
              <a:avLst/>
              <a:gdLst>
                <a:gd name="T0" fmla="*/ 0 w 243"/>
                <a:gd name="T1" fmla="*/ 97 h 209"/>
                <a:gd name="T2" fmla="*/ 4 w 243"/>
                <a:gd name="T3" fmla="*/ 98 h 209"/>
                <a:gd name="T4" fmla="*/ 10 w 243"/>
                <a:gd name="T5" fmla="*/ 101 h 209"/>
                <a:gd name="T6" fmla="*/ 17 w 243"/>
                <a:gd name="T7" fmla="*/ 104 h 209"/>
                <a:gd name="T8" fmla="*/ 26 w 243"/>
                <a:gd name="T9" fmla="*/ 108 h 209"/>
                <a:gd name="T10" fmla="*/ 37 w 243"/>
                <a:gd name="T11" fmla="*/ 112 h 209"/>
                <a:gd name="T12" fmla="*/ 47 w 243"/>
                <a:gd name="T13" fmla="*/ 118 h 209"/>
                <a:gd name="T14" fmla="*/ 58 w 243"/>
                <a:gd name="T15" fmla="*/ 118 h 209"/>
                <a:gd name="T16" fmla="*/ 68 w 243"/>
                <a:gd name="T17" fmla="*/ 114 h 209"/>
                <a:gd name="T18" fmla="*/ 76 w 243"/>
                <a:gd name="T19" fmla="*/ 108 h 209"/>
                <a:gd name="T20" fmla="*/ 86 w 243"/>
                <a:gd name="T21" fmla="*/ 104 h 209"/>
                <a:gd name="T22" fmla="*/ 95 w 243"/>
                <a:gd name="T23" fmla="*/ 99 h 209"/>
                <a:gd name="T24" fmla="*/ 102 w 243"/>
                <a:gd name="T25" fmla="*/ 95 h 209"/>
                <a:gd name="T26" fmla="*/ 112 w 243"/>
                <a:gd name="T27" fmla="*/ 92 h 209"/>
                <a:gd name="T28" fmla="*/ 119 w 243"/>
                <a:gd name="T29" fmla="*/ 88 h 209"/>
                <a:gd name="T30" fmla="*/ 127 w 243"/>
                <a:gd name="T31" fmla="*/ 84 h 209"/>
                <a:gd name="T32" fmla="*/ 132 w 243"/>
                <a:gd name="T33" fmla="*/ 81 h 209"/>
                <a:gd name="T34" fmla="*/ 141 w 243"/>
                <a:gd name="T35" fmla="*/ 76 h 209"/>
                <a:gd name="T36" fmla="*/ 150 w 243"/>
                <a:gd name="T37" fmla="*/ 72 h 209"/>
                <a:gd name="T38" fmla="*/ 155 w 243"/>
                <a:gd name="T39" fmla="*/ 71 h 209"/>
                <a:gd name="T40" fmla="*/ 155 w 243"/>
                <a:gd name="T41" fmla="*/ 72 h 209"/>
                <a:gd name="T42" fmla="*/ 157 w 243"/>
                <a:gd name="T43" fmla="*/ 81 h 209"/>
                <a:gd name="T44" fmla="*/ 160 w 243"/>
                <a:gd name="T45" fmla="*/ 91 h 209"/>
                <a:gd name="T46" fmla="*/ 161 w 243"/>
                <a:gd name="T47" fmla="*/ 97 h 209"/>
                <a:gd name="T48" fmla="*/ 164 w 243"/>
                <a:gd name="T49" fmla="*/ 105 h 209"/>
                <a:gd name="T50" fmla="*/ 166 w 243"/>
                <a:gd name="T51" fmla="*/ 112 h 209"/>
                <a:gd name="T52" fmla="*/ 167 w 243"/>
                <a:gd name="T53" fmla="*/ 121 h 209"/>
                <a:gd name="T54" fmla="*/ 168 w 243"/>
                <a:gd name="T55" fmla="*/ 131 h 209"/>
                <a:gd name="T56" fmla="*/ 171 w 243"/>
                <a:gd name="T57" fmla="*/ 140 h 209"/>
                <a:gd name="T58" fmla="*/ 173 w 243"/>
                <a:gd name="T59" fmla="*/ 148 h 209"/>
                <a:gd name="T60" fmla="*/ 176 w 243"/>
                <a:gd name="T61" fmla="*/ 160 h 209"/>
                <a:gd name="T62" fmla="*/ 179 w 243"/>
                <a:gd name="T63" fmla="*/ 170 h 209"/>
                <a:gd name="T64" fmla="*/ 181 w 243"/>
                <a:gd name="T65" fmla="*/ 180 h 209"/>
                <a:gd name="T66" fmla="*/ 193 w 243"/>
                <a:gd name="T67" fmla="*/ 184 h 209"/>
                <a:gd name="T68" fmla="*/ 206 w 243"/>
                <a:gd name="T69" fmla="*/ 192 h 209"/>
                <a:gd name="T70" fmla="*/ 216 w 243"/>
                <a:gd name="T71" fmla="*/ 196 h 209"/>
                <a:gd name="T72" fmla="*/ 225 w 243"/>
                <a:gd name="T73" fmla="*/ 200 h 209"/>
                <a:gd name="T74" fmla="*/ 232 w 243"/>
                <a:gd name="T75" fmla="*/ 203 h 209"/>
                <a:gd name="T76" fmla="*/ 238 w 243"/>
                <a:gd name="T77" fmla="*/ 206 h 209"/>
                <a:gd name="T78" fmla="*/ 243 w 243"/>
                <a:gd name="T79" fmla="*/ 209 h 209"/>
                <a:gd name="T80" fmla="*/ 0 w 243"/>
                <a:gd name="T81" fmla="*/ 9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3" h="209">
                  <a:moveTo>
                    <a:pt x="0" y="97"/>
                  </a:moveTo>
                  <a:lnTo>
                    <a:pt x="0" y="97"/>
                  </a:lnTo>
                  <a:lnTo>
                    <a:pt x="3" y="98"/>
                  </a:lnTo>
                  <a:lnTo>
                    <a:pt x="4" y="98"/>
                  </a:lnTo>
                  <a:lnTo>
                    <a:pt x="7" y="99"/>
                  </a:lnTo>
                  <a:lnTo>
                    <a:pt x="10" y="101"/>
                  </a:lnTo>
                  <a:lnTo>
                    <a:pt x="14" y="102"/>
                  </a:lnTo>
                  <a:lnTo>
                    <a:pt x="17" y="104"/>
                  </a:lnTo>
                  <a:lnTo>
                    <a:pt x="22" y="107"/>
                  </a:lnTo>
                  <a:lnTo>
                    <a:pt x="26" y="108"/>
                  </a:lnTo>
                  <a:lnTo>
                    <a:pt x="32" y="111"/>
                  </a:lnTo>
                  <a:lnTo>
                    <a:pt x="37" y="112"/>
                  </a:lnTo>
                  <a:lnTo>
                    <a:pt x="42" y="117"/>
                  </a:lnTo>
                  <a:lnTo>
                    <a:pt x="47" y="118"/>
                  </a:lnTo>
                  <a:lnTo>
                    <a:pt x="55" y="121"/>
                  </a:lnTo>
                  <a:lnTo>
                    <a:pt x="58" y="118"/>
                  </a:lnTo>
                  <a:lnTo>
                    <a:pt x="62" y="117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81" y="107"/>
                  </a:lnTo>
                  <a:lnTo>
                    <a:pt x="86" y="104"/>
                  </a:lnTo>
                  <a:lnTo>
                    <a:pt x="91" y="102"/>
                  </a:lnTo>
                  <a:lnTo>
                    <a:pt x="95" y="99"/>
                  </a:lnTo>
                  <a:lnTo>
                    <a:pt x="99" y="98"/>
                  </a:lnTo>
                  <a:lnTo>
                    <a:pt x="102" y="95"/>
                  </a:lnTo>
                  <a:lnTo>
                    <a:pt x="108" y="94"/>
                  </a:lnTo>
                  <a:lnTo>
                    <a:pt x="112" y="92"/>
                  </a:lnTo>
                  <a:lnTo>
                    <a:pt x="115" y="91"/>
                  </a:lnTo>
                  <a:lnTo>
                    <a:pt x="119" y="88"/>
                  </a:lnTo>
                  <a:lnTo>
                    <a:pt x="124" y="86"/>
                  </a:lnTo>
                  <a:lnTo>
                    <a:pt x="127" y="84"/>
                  </a:lnTo>
                  <a:lnTo>
                    <a:pt x="130" y="82"/>
                  </a:lnTo>
                  <a:lnTo>
                    <a:pt x="132" y="81"/>
                  </a:lnTo>
                  <a:lnTo>
                    <a:pt x="137" y="81"/>
                  </a:lnTo>
                  <a:lnTo>
                    <a:pt x="141" y="76"/>
                  </a:lnTo>
                  <a:lnTo>
                    <a:pt x="147" y="73"/>
                  </a:lnTo>
                  <a:lnTo>
                    <a:pt x="150" y="72"/>
                  </a:lnTo>
                  <a:lnTo>
                    <a:pt x="153" y="71"/>
                  </a:lnTo>
                  <a:lnTo>
                    <a:pt x="155" y="71"/>
                  </a:lnTo>
                  <a:lnTo>
                    <a:pt x="155" y="71"/>
                  </a:lnTo>
                  <a:lnTo>
                    <a:pt x="155" y="72"/>
                  </a:lnTo>
                  <a:lnTo>
                    <a:pt x="157" y="76"/>
                  </a:lnTo>
                  <a:lnTo>
                    <a:pt x="157" y="81"/>
                  </a:lnTo>
                  <a:lnTo>
                    <a:pt x="158" y="84"/>
                  </a:lnTo>
                  <a:lnTo>
                    <a:pt x="160" y="91"/>
                  </a:lnTo>
                  <a:lnTo>
                    <a:pt x="161" y="94"/>
                  </a:lnTo>
                  <a:lnTo>
                    <a:pt x="161" y="97"/>
                  </a:lnTo>
                  <a:lnTo>
                    <a:pt x="163" y="101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6" y="112"/>
                  </a:lnTo>
                  <a:lnTo>
                    <a:pt x="166" y="117"/>
                  </a:lnTo>
                  <a:lnTo>
                    <a:pt x="167" y="121"/>
                  </a:lnTo>
                  <a:lnTo>
                    <a:pt x="168" y="125"/>
                  </a:lnTo>
                  <a:lnTo>
                    <a:pt x="168" y="131"/>
                  </a:lnTo>
                  <a:lnTo>
                    <a:pt x="170" y="134"/>
                  </a:lnTo>
                  <a:lnTo>
                    <a:pt x="171" y="140"/>
                  </a:lnTo>
                  <a:lnTo>
                    <a:pt x="171" y="144"/>
                  </a:lnTo>
                  <a:lnTo>
                    <a:pt x="173" y="148"/>
                  </a:lnTo>
                  <a:lnTo>
                    <a:pt x="174" y="154"/>
                  </a:lnTo>
                  <a:lnTo>
                    <a:pt x="176" y="160"/>
                  </a:lnTo>
                  <a:lnTo>
                    <a:pt x="177" y="164"/>
                  </a:lnTo>
                  <a:lnTo>
                    <a:pt x="179" y="170"/>
                  </a:lnTo>
                  <a:lnTo>
                    <a:pt x="179" y="174"/>
                  </a:lnTo>
                  <a:lnTo>
                    <a:pt x="181" y="180"/>
                  </a:lnTo>
                  <a:lnTo>
                    <a:pt x="187" y="183"/>
                  </a:lnTo>
                  <a:lnTo>
                    <a:pt x="193" y="184"/>
                  </a:lnTo>
                  <a:lnTo>
                    <a:pt x="199" y="189"/>
                  </a:lnTo>
                  <a:lnTo>
                    <a:pt x="206" y="192"/>
                  </a:lnTo>
                  <a:lnTo>
                    <a:pt x="210" y="193"/>
                  </a:lnTo>
                  <a:lnTo>
                    <a:pt x="216" y="196"/>
                  </a:lnTo>
                  <a:lnTo>
                    <a:pt x="220" y="197"/>
                  </a:lnTo>
                  <a:lnTo>
                    <a:pt x="225" y="200"/>
                  </a:lnTo>
                  <a:lnTo>
                    <a:pt x="227" y="202"/>
                  </a:lnTo>
                  <a:lnTo>
                    <a:pt x="232" y="203"/>
                  </a:lnTo>
                  <a:lnTo>
                    <a:pt x="235" y="204"/>
                  </a:lnTo>
                  <a:lnTo>
                    <a:pt x="238" y="206"/>
                  </a:lnTo>
                  <a:lnTo>
                    <a:pt x="242" y="207"/>
                  </a:lnTo>
                  <a:lnTo>
                    <a:pt x="243" y="209"/>
                  </a:lnTo>
                  <a:lnTo>
                    <a:pt x="196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5" name="Freeform 51"/>
            <p:cNvSpPr>
              <a:spLocks/>
            </p:cNvSpPr>
            <p:nvPr userDrawn="1"/>
          </p:nvSpPr>
          <p:spPr bwMode="gray">
            <a:xfrm>
              <a:off x="2887" y="1396"/>
              <a:ext cx="61" cy="58"/>
            </a:xfrm>
            <a:custGeom>
              <a:avLst/>
              <a:gdLst>
                <a:gd name="T0" fmla="*/ 0 w 121"/>
                <a:gd name="T1" fmla="*/ 63 h 115"/>
                <a:gd name="T2" fmla="*/ 104 w 121"/>
                <a:gd name="T3" fmla="*/ 0 h 115"/>
                <a:gd name="T4" fmla="*/ 121 w 121"/>
                <a:gd name="T5" fmla="*/ 115 h 115"/>
                <a:gd name="T6" fmla="*/ 0 w 121"/>
                <a:gd name="T7" fmla="*/ 63 h 115"/>
                <a:gd name="T8" fmla="*/ 0 w 121"/>
                <a:gd name="T9" fmla="*/ 6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5">
                  <a:moveTo>
                    <a:pt x="0" y="63"/>
                  </a:moveTo>
                  <a:lnTo>
                    <a:pt x="104" y="0"/>
                  </a:lnTo>
                  <a:lnTo>
                    <a:pt x="121" y="115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6" name="Freeform 52"/>
            <p:cNvSpPr>
              <a:spLocks/>
            </p:cNvSpPr>
            <p:nvPr userDrawn="1"/>
          </p:nvSpPr>
          <p:spPr bwMode="gray">
            <a:xfrm>
              <a:off x="3189" y="1237"/>
              <a:ext cx="103" cy="125"/>
            </a:xfrm>
            <a:custGeom>
              <a:avLst/>
              <a:gdLst>
                <a:gd name="T0" fmla="*/ 108 w 206"/>
                <a:gd name="T1" fmla="*/ 248 h 250"/>
                <a:gd name="T2" fmla="*/ 109 w 206"/>
                <a:gd name="T3" fmla="*/ 242 h 250"/>
                <a:gd name="T4" fmla="*/ 112 w 206"/>
                <a:gd name="T5" fmla="*/ 237 h 250"/>
                <a:gd name="T6" fmla="*/ 115 w 206"/>
                <a:gd name="T7" fmla="*/ 229 h 250"/>
                <a:gd name="T8" fmla="*/ 118 w 206"/>
                <a:gd name="T9" fmla="*/ 221 h 250"/>
                <a:gd name="T10" fmla="*/ 122 w 206"/>
                <a:gd name="T11" fmla="*/ 211 h 250"/>
                <a:gd name="T12" fmla="*/ 126 w 206"/>
                <a:gd name="T13" fmla="*/ 199 h 250"/>
                <a:gd name="T14" fmla="*/ 126 w 206"/>
                <a:gd name="T15" fmla="*/ 189 h 250"/>
                <a:gd name="T16" fmla="*/ 121 w 206"/>
                <a:gd name="T17" fmla="*/ 179 h 250"/>
                <a:gd name="T18" fmla="*/ 115 w 206"/>
                <a:gd name="T19" fmla="*/ 169 h 250"/>
                <a:gd name="T20" fmla="*/ 111 w 206"/>
                <a:gd name="T21" fmla="*/ 162 h 250"/>
                <a:gd name="T22" fmla="*/ 106 w 206"/>
                <a:gd name="T23" fmla="*/ 153 h 250"/>
                <a:gd name="T24" fmla="*/ 101 w 206"/>
                <a:gd name="T25" fmla="*/ 144 h 250"/>
                <a:gd name="T26" fmla="*/ 98 w 206"/>
                <a:gd name="T27" fmla="*/ 136 h 250"/>
                <a:gd name="T28" fmla="*/ 93 w 206"/>
                <a:gd name="T29" fmla="*/ 129 h 250"/>
                <a:gd name="T30" fmla="*/ 89 w 206"/>
                <a:gd name="T31" fmla="*/ 121 h 250"/>
                <a:gd name="T32" fmla="*/ 85 w 206"/>
                <a:gd name="T33" fmla="*/ 116 h 250"/>
                <a:gd name="T34" fmla="*/ 80 w 206"/>
                <a:gd name="T35" fmla="*/ 107 h 250"/>
                <a:gd name="T36" fmla="*/ 76 w 206"/>
                <a:gd name="T37" fmla="*/ 98 h 250"/>
                <a:gd name="T38" fmla="*/ 73 w 206"/>
                <a:gd name="T39" fmla="*/ 94 h 250"/>
                <a:gd name="T40" fmla="*/ 76 w 206"/>
                <a:gd name="T41" fmla="*/ 94 h 250"/>
                <a:gd name="T42" fmla="*/ 83 w 206"/>
                <a:gd name="T43" fmla="*/ 91 h 250"/>
                <a:gd name="T44" fmla="*/ 93 w 206"/>
                <a:gd name="T45" fmla="*/ 88 h 250"/>
                <a:gd name="T46" fmla="*/ 99 w 206"/>
                <a:gd name="T47" fmla="*/ 87 h 250"/>
                <a:gd name="T48" fmla="*/ 108 w 206"/>
                <a:gd name="T49" fmla="*/ 84 h 250"/>
                <a:gd name="T50" fmla="*/ 115 w 206"/>
                <a:gd name="T51" fmla="*/ 83 h 250"/>
                <a:gd name="T52" fmla="*/ 124 w 206"/>
                <a:gd name="T53" fmla="*/ 80 h 250"/>
                <a:gd name="T54" fmla="*/ 131 w 206"/>
                <a:gd name="T55" fmla="*/ 77 h 250"/>
                <a:gd name="T56" fmla="*/ 141 w 206"/>
                <a:gd name="T57" fmla="*/ 74 h 250"/>
                <a:gd name="T58" fmla="*/ 151 w 206"/>
                <a:gd name="T59" fmla="*/ 72 h 250"/>
                <a:gd name="T60" fmla="*/ 161 w 206"/>
                <a:gd name="T61" fmla="*/ 68 h 250"/>
                <a:gd name="T62" fmla="*/ 171 w 206"/>
                <a:gd name="T63" fmla="*/ 67 h 250"/>
                <a:gd name="T64" fmla="*/ 181 w 206"/>
                <a:gd name="T65" fmla="*/ 64 h 250"/>
                <a:gd name="T66" fmla="*/ 184 w 206"/>
                <a:gd name="T67" fmla="*/ 57 h 250"/>
                <a:gd name="T68" fmla="*/ 186 w 206"/>
                <a:gd name="T69" fmla="*/ 49 h 250"/>
                <a:gd name="T70" fmla="*/ 191 w 206"/>
                <a:gd name="T71" fmla="*/ 38 h 250"/>
                <a:gd name="T72" fmla="*/ 196 w 206"/>
                <a:gd name="T73" fmla="*/ 28 h 250"/>
                <a:gd name="T74" fmla="*/ 198 w 206"/>
                <a:gd name="T75" fmla="*/ 18 h 250"/>
                <a:gd name="T76" fmla="*/ 203 w 206"/>
                <a:gd name="T77" fmla="*/ 11 h 250"/>
                <a:gd name="T78" fmla="*/ 204 w 206"/>
                <a:gd name="T79" fmla="*/ 5 h 250"/>
                <a:gd name="T80" fmla="*/ 206 w 206"/>
                <a:gd name="T81" fmla="*/ 0 h 250"/>
                <a:gd name="T82" fmla="*/ 108 w 206"/>
                <a:gd name="T83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250">
                  <a:moveTo>
                    <a:pt x="108" y="250"/>
                  </a:moveTo>
                  <a:lnTo>
                    <a:pt x="108" y="248"/>
                  </a:lnTo>
                  <a:lnTo>
                    <a:pt x="109" y="245"/>
                  </a:lnTo>
                  <a:lnTo>
                    <a:pt x="109" y="242"/>
                  </a:lnTo>
                  <a:lnTo>
                    <a:pt x="111" y="239"/>
                  </a:lnTo>
                  <a:lnTo>
                    <a:pt x="112" y="237"/>
                  </a:lnTo>
                  <a:lnTo>
                    <a:pt x="114" y="234"/>
                  </a:lnTo>
                  <a:lnTo>
                    <a:pt x="115" y="229"/>
                  </a:lnTo>
                  <a:lnTo>
                    <a:pt x="116" y="225"/>
                  </a:lnTo>
                  <a:lnTo>
                    <a:pt x="118" y="221"/>
                  </a:lnTo>
                  <a:lnTo>
                    <a:pt x="121" y="215"/>
                  </a:lnTo>
                  <a:lnTo>
                    <a:pt x="122" y="211"/>
                  </a:lnTo>
                  <a:lnTo>
                    <a:pt x="125" y="205"/>
                  </a:lnTo>
                  <a:lnTo>
                    <a:pt x="126" y="199"/>
                  </a:lnTo>
                  <a:lnTo>
                    <a:pt x="129" y="193"/>
                  </a:lnTo>
                  <a:lnTo>
                    <a:pt x="126" y="189"/>
                  </a:lnTo>
                  <a:lnTo>
                    <a:pt x="124" y="185"/>
                  </a:lnTo>
                  <a:lnTo>
                    <a:pt x="121" y="179"/>
                  </a:lnTo>
                  <a:lnTo>
                    <a:pt x="119" y="175"/>
                  </a:lnTo>
                  <a:lnTo>
                    <a:pt x="115" y="169"/>
                  </a:lnTo>
                  <a:lnTo>
                    <a:pt x="114" y="166"/>
                  </a:lnTo>
                  <a:lnTo>
                    <a:pt x="111" y="162"/>
                  </a:lnTo>
                  <a:lnTo>
                    <a:pt x="109" y="157"/>
                  </a:lnTo>
                  <a:lnTo>
                    <a:pt x="106" y="153"/>
                  </a:lnTo>
                  <a:lnTo>
                    <a:pt x="103" y="149"/>
                  </a:lnTo>
                  <a:lnTo>
                    <a:pt x="101" y="144"/>
                  </a:lnTo>
                  <a:lnTo>
                    <a:pt x="99" y="140"/>
                  </a:lnTo>
                  <a:lnTo>
                    <a:pt x="98" y="136"/>
                  </a:lnTo>
                  <a:lnTo>
                    <a:pt x="95" y="133"/>
                  </a:lnTo>
                  <a:lnTo>
                    <a:pt x="93" y="129"/>
                  </a:lnTo>
                  <a:lnTo>
                    <a:pt x="90" y="126"/>
                  </a:lnTo>
                  <a:lnTo>
                    <a:pt x="89" y="121"/>
                  </a:lnTo>
                  <a:lnTo>
                    <a:pt x="88" y="119"/>
                  </a:lnTo>
                  <a:lnTo>
                    <a:pt x="85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9" y="103"/>
                  </a:lnTo>
                  <a:lnTo>
                    <a:pt x="76" y="98"/>
                  </a:lnTo>
                  <a:lnTo>
                    <a:pt x="75" y="97"/>
                  </a:lnTo>
                  <a:lnTo>
                    <a:pt x="73" y="94"/>
                  </a:lnTo>
                  <a:lnTo>
                    <a:pt x="73" y="94"/>
                  </a:lnTo>
                  <a:lnTo>
                    <a:pt x="76" y="94"/>
                  </a:lnTo>
                  <a:lnTo>
                    <a:pt x="79" y="93"/>
                  </a:lnTo>
                  <a:lnTo>
                    <a:pt x="83" y="91"/>
                  </a:lnTo>
                  <a:lnTo>
                    <a:pt x="88" y="90"/>
                  </a:lnTo>
                  <a:lnTo>
                    <a:pt x="93" y="88"/>
                  </a:lnTo>
                  <a:lnTo>
                    <a:pt x="96" y="87"/>
                  </a:lnTo>
                  <a:lnTo>
                    <a:pt x="99" y="87"/>
                  </a:lnTo>
                  <a:lnTo>
                    <a:pt x="103" y="85"/>
                  </a:lnTo>
                  <a:lnTo>
                    <a:pt x="108" y="84"/>
                  </a:lnTo>
                  <a:lnTo>
                    <a:pt x="111" y="83"/>
                  </a:lnTo>
                  <a:lnTo>
                    <a:pt x="115" y="83"/>
                  </a:lnTo>
                  <a:lnTo>
                    <a:pt x="119" y="80"/>
                  </a:lnTo>
                  <a:lnTo>
                    <a:pt x="124" y="80"/>
                  </a:lnTo>
                  <a:lnTo>
                    <a:pt x="128" y="78"/>
                  </a:lnTo>
                  <a:lnTo>
                    <a:pt x="131" y="77"/>
                  </a:lnTo>
                  <a:lnTo>
                    <a:pt x="137" y="75"/>
                  </a:lnTo>
                  <a:lnTo>
                    <a:pt x="141" y="74"/>
                  </a:lnTo>
                  <a:lnTo>
                    <a:pt x="147" y="72"/>
                  </a:lnTo>
                  <a:lnTo>
                    <a:pt x="151" y="72"/>
                  </a:lnTo>
                  <a:lnTo>
                    <a:pt x="155" y="70"/>
                  </a:lnTo>
                  <a:lnTo>
                    <a:pt x="161" y="68"/>
                  </a:lnTo>
                  <a:lnTo>
                    <a:pt x="165" y="67"/>
                  </a:lnTo>
                  <a:lnTo>
                    <a:pt x="171" y="67"/>
                  </a:lnTo>
                  <a:lnTo>
                    <a:pt x="175" y="64"/>
                  </a:lnTo>
                  <a:lnTo>
                    <a:pt x="181" y="64"/>
                  </a:lnTo>
                  <a:lnTo>
                    <a:pt x="183" y="60"/>
                  </a:lnTo>
                  <a:lnTo>
                    <a:pt x="184" y="57"/>
                  </a:lnTo>
                  <a:lnTo>
                    <a:pt x="184" y="54"/>
                  </a:lnTo>
                  <a:lnTo>
                    <a:pt x="186" y="49"/>
                  </a:lnTo>
                  <a:lnTo>
                    <a:pt x="188" y="44"/>
                  </a:lnTo>
                  <a:lnTo>
                    <a:pt x="191" y="38"/>
                  </a:lnTo>
                  <a:lnTo>
                    <a:pt x="193" y="32"/>
                  </a:lnTo>
                  <a:lnTo>
                    <a:pt x="196" y="28"/>
                  </a:lnTo>
                  <a:lnTo>
                    <a:pt x="197" y="22"/>
                  </a:lnTo>
                  <a:lnTo>
                    <a:pt x="198" y="18"/>
                  </a:lnTo>
                  <a:lnTo>
                    <a:pt x="200" y="13"/>
                  </a:lnTo>
                  <a:lnTo>
                    <a:pt x="203" y="11"/>
                  </a:lnTo>
                  <a:lnTo>
                    <a:pt x="203" y="8"/>
                  </a:lnTo>
                  <a:lnTo>
                    <a:pt x="204" y="5"/>
                  </a:lnTo>
                  <a:lnTo>
                    <a:pt x="206" y="2"/>
                  </a:lnTo>
                  <a:lnTo>
                    <a:pt x="206" y="0"/>
                  </a:lnTo>
                  <a:lnTo>
                    <a:pt x="0" y="60"/>
                  </a:lnTo>
                  <a:lnTo>
                    <a:pt x="108" y="250"/>
                  </a:lnTo>
                  <a:lnTo>
                    <a:pt x="108" y="25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7" name="Freeform 53"/>
            <p:cNvSpPr>
              <a:spLocks/>
            </p:cNvSpPr>
            <p:nvPr userDrawn="1"/>
          </p:nvSpPr>
          <p:spPr bwMode="gray">
            <a:xfrm>
              <a:off x="3239" y="1276"/>
              <a:ext cx="56" cy="63"/>
            </a:xfrm>
            <a:custGeom>
              <a:avLst/>
              <a:gdLst>
                <a:gd name="T0" fmla="*/ 69 w 114"/>
                <a:gd name="T1" fmla="*/ 125 h 125"/>
                <a:gd name="T2" fmla="*/ 0 w 114"/>
                <a:gd name="T3" fmla="*/ 25 h 125"/>
                <a:gd name="T4" fmla="*/ 114 w 114"/>
                <a:gd name="T5" fmla="*/ 0 h 125"/>
                <a:gd name="T6" fmla="*/ 69 w 114"/>
                <a:gd name="T7" fmla="*/ 125 h 125"/>
                <a:gd name="T8" fmla="*/ 69 w 114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25">
                  <a:moveTo>
                    <a:pt x="69" y="125"/>
                  </a:moveTo>
                  <a:lnTo>
                    <a:pt x="0" y="25"/>
                  </a:lnTo>
                  <a:lnTo>
                    <a:pt x="114" y="0"/>
                  </a:lnTo>
                  <a:lnTo>
                    <a:pt x="69" y="125"/>
                  </a:lnTo>
                  <a:lnTo>
                    <a:pt x="69" y="12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8" name="Freeform 54"/>
            <p:cNvSpPr>
              <a:spLocks/>
            </p:cNvSpPr>
            <p:nvPr userDrawn="1"/>
          </p:nvSpPr>
          <p:spPr bwMode="gray">
            <a:xfrm>
              <a:off x="3079" y="942"/>
              <a:ext cx="126" cy="102"/>
            </a:xfrm>
            <a:custGeom>
              <a:avLst/>
              <a:gdLst>
                <a:gd name="T0" fmla="*/ 250 w 252"/>
                <a:gd name="T1" fmla="*/ 92 h 205"/>
                <a:gd name="T2" fmla="*/ 245 w 252"/>
                <a:gd name="T3" fmla="*/ 90 h 205"/>
                <a:gd name="T4" fmla="*/ 239 w 252"/>
                <a:gd name="T5" fmla="*/ 87 h 205"/>
                <a:gd name="T6" fmla="*/ 232 w 252"/>
                <a:gd name="T7" fmla="*/ 85 h 205"/>
                <a:gd name="T8" fmla="*/ 222 w 252"/>
                <a:gd name="T9" fmla="*/ 81 h 205"/>
                <a:gd name="T10" fmla="*/ 212 w 252"/>
                <a:gd name="T11" fmla="*/ 78 h 205"/>
                <a:gd name="T12" fmla="*/ 201 w 252"/>
                <a:gd name="T13" fmla="*/ 74 h 205"/>
                <a:gd name="T14" fmla="*/ 190 w 252"/>
                <a:gd name="T15" fmla="*/ 75 h 205"/>
                <a:gd name="T16" fmla="*/ 181 w 252"/>
                <a:gd name="T17" fmla="*/ 80 h 205"/>
                <a:gd name="T18" fmla="*/ 171 w 252"/>
                <a:gd name="T19" fmla="*/ 85 h 205"/>
                <a:gd name="T20" fmla="*/ 163 w 252"/>
                <a:gd name="T21" fmla="*/ 90 h 205"/>
                <a:gd name="T22" fmla="*/ 154 w 252"/>
                <a:gd name="T23" fmla="*/ 95 h 205"/>
                <a:gd name="T24" fmla="*/ 145 w 252"/>
                <a:gd name="T25" fmla="*/ 100 h 205"/>
                <a:gd name="T26" fmla="*/ 138 w 252"/>
                <a:gd name="T27" fmla="*/ 104 h 205"/>
                <a:gd name="T28" fmla="*/ 131 w 252"/>
                <a:gd name="T29" fmla="*/ 110 h 205"/>
                <a:gd name="T30" fmla="*/ 124 w 252"/>
                <a:gd name="T31" fmla="*/ 114 h 205"/>
                <a:gd name="T32" fmla="*/ 117 w 252"/>
                <a:gd name="T33" fmla="*/ 117 h 205"/>
                <a:gd name="T34" fmla="*/ 109 w 252"/>
                <a:gd name="T35" fmla="*/ 121 h 205"/>
                <a:gd name="T36" fmla="*/ 101 w 252"/>
                <a:gd name="T37" fmla="*/ 127 h 205"/>
                <a:gd name="T38" fmla="*/ 98 w 252"/>
                <a:gd name="T39" fmla="*/ 130 h 205"/>
                <a:gd name="T40" fmla="*/ 96 w 252"/>
                <a:gd name="T41" fmla="*/ 130 h 205"/>
                <a:gd name="T42" fmla="*/ 95 w 252"/>
                <a:gd name="T43" fmla="*/ 124 h 205"/>
                <a:gd name="T44" fmla="*/ 92 w 252"/>
                <a:gd name="T45" fmla="*/ 115 h 205"/>
                <a:gd name="T46" fmla="*/ 89 w 252"/>
                <a:gd name="T47" fmla="*/ 107 h 205"/>
                <a:gd name="T48" fmla="*/ 86 w 252"/>
                <a:gd name="T49" fmla="*/ 100 h 205"/>
                <a:gd name="T50" fmla="*/ 85 w 252"/>
                <a:gd name="T51" fmla="*/ 92 h 205"/>
                <a:gd name="T52" fmla="*/ 82 w 252"/>
                <a:gd name="T53" fmla="*/ 84 h 205"/>
                <a:gd name="T54" fmla="*/ 79 w 252"/>
                <a:gd name="T55" fmla="*/ 75 h 205"/>
                <a:gd name="T56" fmla="*/ 76 w 252"/>
                <a:gd name="T57" fmla="*/ 67 h 205"/>
                <a:gd name="T58" fmla="*/ 73 w 252"/>
                <a:gd name="T59" fmla="*/ 56 h 205"/>
                <a:gd name="T60" fmla="*/ 70 w 252"/>
                <a:gd name="T61" fmla="*/ 46 h 205"/>
                <a:gd name="T62" fmla="*/ 68 w 252"/>
                <a:gd name="T63" fmla="*/ 38 h 205"/>
                <a:gd name="T64" fmla="*/ 65 w 252"/>
                <a:gd name="T65" fmla="*/ 29 h 205"/>
                <a:gd name="T66" fmla="*/ 60 w 252"/>
                <a:gd name="T67" fmla="*/ 22 h 205"/>
                <a:gd name="T68" fmla="*/ 53 w 252"/>
                <a:gd name="T69" fmla="*/ 20 h 205"/>
                <a:gd name="T70" fmla="*/ 43 w 252"/>
                <a:gd name="T71" fmla="*/ 16 h 205"/>
                <a:gd name="T72" fmla="*/ 32 w 252"/>
                <a:gd name="T73" fmla="*/ 12 h 205"/>
                <a:gd name="T74" fmla="*/ 21 w 252"/>
                <a:gd name="T75" fmla="*/ 8 h 205"/>
                <a:gd name="T76" fmla="*/ 13 w 252"/>
                <a:gd name="T77" fmla="*/ 5 h 205"/>
                <a:gd name="T78" fmla="*/ 7 w 252"/>
                <a:gd name="T79" fmla="*/ 2 h 205"/>
                <a:gd name="T80" fmla="*/ 1 w 252"/>
                <a:gd name="T81" fmla="*/ 0 h 205"/>
                <a:gd name="T82" fmla="*/ 65 w 252"/>
                <a:gd name="T83" fmla="*/ 205 h 205"/>
                <a:gd name="T84" fmla="*/ 252 w 252"/>
                <a:gd name="T85" fmla="*/ 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2" h="205">
                  <a:moveTo>
                    <a:pt x="252" y="92"/>
                  </a:moveTo>
                  <a:lnTo>
                    <a:pt x="250" y="92"/>
                  </a:lnTo>
                  <a:lnTo>
                    <a:pt x="248" y="91"/>
                  </a:lnTo>
                  <a:lnTo>
                    <a:pt x="245" y="90"/>
                  </a:lnTo>
                  <a:lnTo>
                    <a:pt x="242" y="90"/>
                  </a:lnTo>
                  <a:lnTo>
                    <a:pt x="239" y="87"/>
                  </a:lnTo>
                  <a:lnTo>
                    <a:pt x="236" y="87"/>
                  </a:lnTo>
                  <a:lnTo>
                    <a:pt x="232" y="85"/>
                  </a:lnTo>
                  <a:lnTo>
                    <a:pt x="227" y="84"/>
                  </a:lnTo>
                  <a:lnTo>
                    <a:pt x="222" y="81"/>
                  </a:lnTo>
                  <a:lnTo>
                    <a:pt x="217" y="80"/>
                  </a:lnTo>
                  <a:lnTo>
                    <a:pt x="212" y="78"/>
                  </a:lnTo>
                  <a:lnTo>
                    <a:pt x="206" y="77"/>
                  </a:lnTo>
                  <a:lnTo>
                    <a:pt x="201" y="74"/>
                  </a:lnTo>
                  <a:lnTo>
                    <a:pt x="196" y="72"/>
                  </a:lnTo>
                  <a:lnTo>
                    <a:pt x="190" y="75"/>
                  </a:lnTo>
                  <a:lnTo>
                    <a:pt x="186" y="77"/>
                  </a:lnTo>
                  <a:lnTo>
                    <a:pt x="181" y="80"/>
                  </a:lnTo>
                  <a:lnTo>
                    <a:pt x="177" y="82"/>
                  </a:lnTo>
                  <a:lnTo>
                    <a:pt x="171" y="85"/>
                  </a:lnTo>
                  <a:lnTo>
                    <a:pt x="167" y="87"/>
                  </a:lnTo>
                  <a:lnTo>
                    <a:pt x="163" y="90"/>
                  </a:lnTo>
                  <a:lnTo>
                    <a:pt x="158" y="92"/>
                  </a:lnTo>
                  <a:lnTo>
                    <a:pt x="154" y="95"/>
                  </a:lnTo>
                  <a:lnTo>
                    <a:pt x="150" y="97"/>
                  </a:lnTo>
                  <a:lnTo>
                    <a:pt x="145" y="100"/>
                  </a:lnTo>
                  <a:lnTo>
                    <a:pt x="142" y="103"/>
                  </a:lnTo>
                  <a:lnTo>
                    <a:pt x="138" y="104"/>
                  </a:lnTo>
                  <a:lnTo>
                    <a:pt x="135" y="107"/>
                  </a:lnTo>
                  <a:lnTo>
                    <a:pt x="131" y="110"/>
                  </a:lnTo>
                  <a:lnTo>
                    <a:pt x="128" y="111"/>
                  </a:lnTo>
                  <a:lnTo>
                    <a:pt x="124" y="114"/>
                  </a:lnTo>
                  <a:lnTo>
                    <a:pt x="121" y="115"/>
                  </a:lnTo>
                  <a:lnTo>
                    <a:pt x="117" y="117"/>
                  </a:lnTo>
                  <a:lnTo>
                    <a:pt x="114" y="118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27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6" y="127"/>
                  </a:lnTo>
                  <a:lnTo>
                    <a:pt x="95" y="124"/>
                  </a:lnTo>
                  <a:lnTo>
                    <a:pt x="93" y="121"/>
                  </a:lnTo>
                  <a:lnTo>
                    <a:pt x="92" y="115"/>
                  </a:lnTo>
                  <a:lnTo>
                    <a:pt x="91" y="110"/>
                  </a:lnTo>
                  <a:lnTo>
                    <a:pt x="89" y="107"/>
                  </a:lnTo>
                  <a:lnTo>
                    <a:pt x="88" y="104"/>
                  </a:lnTo>
                  <a:lnTo>
                    <a:pt x="86" y="100"/>
                  </a:lnTo>
                  <a:lnTo>
                    <a:pt x="86" y="97"/>
                  </a:lnTo>
                  <a:lnTo>
                    <a:pt x="85" y="92"/>
                  </a:lnTo>
                  <a:lnTo>
                    <a:pt x="83" y="88"/>
                  </a:lnTo>
                  <a:lnTo>
                    <a:pt x="82" y="84"/>
                  </a:lnTo>
                  <a:lnTo>
                    <a:pt x="81" y="80"/>
                  </a:lnTo>
                  <a:lnTo>
                    <a:pt x="79" y="75"/>
                  </a:lnTo>
                  <a:lnTo>
                    <a:pt x="78" y="71"/>
                  </a:lnTo>
                  <a:lnTo>
                    <a:pt x="76" y="67"/>
                  </a:lnTo>
                  <a:lnTo>
                    <a:pt x="76" y="62"/>
                  </a:lnTo>
                  <a:lnTo>
                    <a:pt x="73" y="56"/>
                  </a:lnTo>
                  <a:lnTo>
                    <a:pt x="72" y="54"/>
                  </a:lnTo>
                  <a:lnTo>
                    <a:pt x="70" y="46"/>
                  </a:lnTo>
                  <a:lnTo>
                    <a:pt x="70" y="44"/>
                  </a:lnTo>
                  <a:lnTo>
                    <a:pt x="68" y="38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23"/>
                  </a:lnTo>
                  <a:lnTo>
                    <a:pt x="60" y="22"/>
                  </a:lnTo>
                  <a:lnTo>
                    <a:pt x="56" y="20"/>
                  </a:lnTo>
                  <a:lnTo>
                    <a:pt x="53" y="20"/>
                  </a:lnTo>
                  <a:lnTo>
                    <a:pt x="50" y="19"/>
                  </a:lnTo>
                  <a:lnTo>
                    <a:pt x="43" y="16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9"/>
                  </a:lnTo>
                  <a:lnTo>
                    <a:pt x="21" y="8"/>
                  </a:lnTo>
                  <a:lnTo>
                    <a:pt x="17" y="6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65" y="205"/>
                  </a:lnTo>
                  <a:lnTo>
                    <a:pt x="252" y="92"/>
                  </a:lnTo>
                  <a:lnTo>
                    <a:pt x="252" y="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9" name="Freeform 55"/>
            <p:cNvSpPr>
              <a:spLocks/>
            </p:cNvSpPr>
            <p:nvPr userDrawn="1"/>
          </p:nvSpPr>
          <p:spPr bwMode="gray">
            <a:xfrm>
              <a:off x="3119" y="937"/>
              <a:ext cx="63" cy="58"/>
            </a:xfrm>
            <a:custGeom>
              <a:avLst/>
              <a:gdLst>
                <a:gd name="T0" fmla="*/ 127 w 127"/>
                <a:gd name="T1" fmla="*/ 43 h 115"/>
                <a:gd name="T2" fmla="*/ 27 w 127"/>
                <a:gd name="T3" fmla="*/ 115 h 115"/>
                <a:gd name="T4" fmla="*/ 0 w 127"/>
                <a:gd name="T5" fmla="*/ 0 h 115"/>
                <a:gd name="T6" fmla="*/ 127 w 127"/>
                <a:gd name="T7" fmla="*/ 43 h 115"/>
                <a:gd name="T8" fmla="*/ 127 w 127"/>
                <a:gd name="T9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5">
                  <a:moveTo>
                    <a:pt x="127" y="43"/>
                  </a:moveTo>
                  <a:lnTo>
                    <a:pt x="27" y="115"/>
                  </a:lnTo>
                  <a:lnTo>
                    <a:pt x="0" y="0"/>
                  </a:lnTo>
                  <a:lnTo>
                    <a:pt x="127" y="43"/>
                  </a:lnTo>
                  <a:lnTo>
                    <a:pt x="127" y="4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0" name="Freeform 56"/>
            <p:cNvSpPr>
              <a:spLocks/>
            </p:cNvSpPr>
            <p:nvPr userDrawn="1"/>
          </p:nvSpPr>
          <p:spPr bwMode="gray">
            <a:xfrm>
              <a:off x="3169" y="989"/>
              <a:ext cx="109" cy="113"/>
            </a:xfrm>
            <a:custGeom>
              <a:avLst/>
              <a:gdLst>
                <a:gd name="T0" fmla="*/ 216 w 217"/>
                <a:gd name="T1" fmla="*/ 226 h 226"/>
                <a:gd name="T2" fmla="*/ 213 w 217"/>
                <a:gd name="T3" fmla="*/ 219 h 226"/>
                <a:gd name="T4" fmla="*/ 209 w 217"/>
                <a:gd name="T5" fmla="*/ 214 h 226"/>
                <a:gd name="T6" fmla="*/ 204 w 217"/>
                <a:gd name="T7" fmla="*/ 207 h 226"/>
                <a:gd name="T8" fmla="*/ 199 w 217"/>
                <a:gd name="T9" fmla="*/ 199 h 226"/>
                <a:gd name="T10" fmla="*/ 193 w 217"/>
                <a:gd name="T11" fmla="*/ 190 h 226"/>
                <a:gd name="T12" fmla="*/ 187 w 217"/>
                <a:gd name="T13" fmla="*/ 180 h 226"/>
                <a:gd name="T14" fmla="*/ 178 w 217"/>
                <a:gd name="T15" fmla="*/ 173 h 226"/>
                <a:gd name="T16" fmla="*/ 168 w 217"/>
                <a:gd name="T17" fmla="*/ 173 h 226"/>
                <a:gd name="T18" fmla="*/ 158 w 217"/>
                <a:gd name="T19" fmla="*/ 171 h 226"/>
                <a:gd name="T20" fmla="*/ 148 w 217"/>
                <a:gd name="T21" fmla="*/ 170 h 226"/>
                <a:gd name="T22" fmla="*/ 137 w 217"/>
                <a:gd name="T23" fmla="*/ 168 h 226"/>
                <a:gd name="T24" fmla="*/ 128 w 217"/>
                <a:gd name="T25" fmla="*/ 168 h 226"/>
                <a:gd name="T26" fmla="*/ 118 w 217"/>
                <a:gd name="T27" fmla="*/ 167 h 226"/>
                <a:gd name="T28" fmla="*/ 109 w 217"/>
                <a:gd name="T29" fmla="*/ 165 h 226"/>
                <a:gd name="T30" fmla="*/ 102 w 217"/>
                <a:gd name="T31" fmla="*/ 165 h 226"/>
                <a:gd name="T32" fmla="*/ 95 w 217"/>
                <a:gd name="T33" fmla="*/ 164 h 226"/>
                <a:gd name="T34" fmla="*/ 85 w 217"/>
                <a:gd name="T35" fmla="*/ 163 h 226"/>
                <a:gd name="T36" fmla="*/ 76 w 217"/>
                <a:gd name="T37" fmla="*/ 163 h 226"/>
                <a:gd name="T38" fmla="*/ 70 w 217"/>
                <a:gd name="T39" fmla="*/ 163 h 226"/>
                <a:gd name="T40" fmla="*/ 72 w 217"/>
                <a:gd name="T41" fmla="*/ 160 h 226"/>
                <a:gd name="T42" fmla="*/ 73 w 217"/>
                <a:gd name="T43" fmla="*/ 152 h 226"/>
                <a:gd name="T44" fmla="*/ 76 w 217"/>
                <a:gd name="T45" fmla="*/ 142 h 226"/>
                <a:gd name="T46" fmla="*/ 79 w 217"/>
                <a:gd name="T47" fmla="*/ 135 h 226"/>
                <a:gd name="T48" fmla="*/ 82 w 217"/>
                <a:gd name="T49" fmla="*/ 129 h 226"/>
                <a:gd name="T50" fmla="*/ 85 w 217"/>
                <a:gd name="T51" fmla="*/ 121 h 226"/>
                <a:gd name="T52" fmla="*/ 88 w 217"/>
                <a:gd name="T53" fmla="*/ 112 h 226"/>
                <a:gd name="T54" fmla="*/ 92 w 217"/>
                <a:gd name="T55" fmla="*/ 104 h 226"/>
                <a:gd name="T56" fmla="*/ 95 w 217"/>
                <a:gd name="T57" fmla="*/ 95 h 226"/>
                <a:gd name="T58" fmla="*/ 98 w 217"/>
                <a:gd name="T59" fmla="*/ 85 h 226"/>
                <a:gd name="T60" fmla="*/ 102 w 217"/>
                <a:gd name="T61" fmla="*/ 76 h 226"/>
                <a:gd name="T62" fmla="*/ 105 w 217"/>
                <a:gd name="T63" fmla="*/ 66 h 226"/>
                <a:gd name="T64" fmla="*/ 108 w 217"/>
                <a:gd name="T65" fmla="*/ 56 h 226"/>
                <a:gd name="T66" fmla="*/ 104 w 217"/>
                <a:gd name="T67" fmla="*/ 50 h 226"/>
                <a:gd name="T68" fmla="*/ 99 w 217"/>
                <a:gd name="T69" fmla="*/ 43 h 226"/>
                <a:gd name="T70" fmla="*/ 93 w 217"/>
                <a:gd name="T71" fmla="*/ 33 h 226"/>
                <a:gd name="T72" fmla="*/ 88 w 217"/>
                <a:gd name="T73" fmla="*/ 23 h 226"/>
                <a:gd name="T74" fmla="*/ 82 w 217"/>
                <a:gd name="T75" fmla="*/ 16 h 226"/>
                <a:gd name="T76" fmla="*/ 78 w 217"/>
                <a:gd name="T77" fmla="*/ 9 h 226"/>
                <a:gd name="T78" fmla="*/ 75 w 217"/>
                <a:gd name="T79" fmla="*/ 3 h 226"/>
                <a:gd name="T80" fmla="*/ 72 w 217"/>
                <a:gd name="T81" fmla="*/ 0 h 226"/>
                <a:gd name="T82" fmla="*/ 217 w 217"/>
                <a:gd name="T8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7" h="226">
                  <a:moveTo>
                    <a:pt x="217" y="226"/>
                  </a:moveTo>
                  <a:lnTo>
                    <a:pt x="216" y="226"/>
                  </a:lnTo>
                  <a:lnTo>
                    <a:pt x="214" y="223"/>
                  </a:lnTo>
                  <a:lnTo>
                    <a:pt x="213" y="219"/>
                  </a:lnTo>
                  <a:lnTo>
                    <a:pt x="210" y="217"/>
                  </a:lnTo>
                  <a:lnTo>
                    <a:pt x="209" y="214"/>
                  </a:lnTo>
                  <a:lnTo>
                    <a:pt x="207" y="211"/>
                  </a:lnTo>
                  <a:lnTo>
                    <a:pt x="204" y="207"/>
                  </a:lnTo>
                  <a:lnTo>
                    <a:pt x="201" y="203"/>
                  </a:lnTo>
                  <a:lnTo>
                    <a:pt x="199" y="199"/>
                  </a:lnTo>
                  <a:lnTo>
                    <a:pt x="197" y="196"/>
                  </a:lnTo>
                  <a:lnTo>
                    <a:pt x="193" y="190"/>
                  </a:lnTo>
                  <a:lnTo>
                    <a:pt x="190" y="186"/>
                  </a:lnTo>
                  <a:lnTo>
                    <a:pt x="187" y="180"/>
                  </a:lnTo>
                  <a:lnTo>
                    <a:pt x="184" y="176"/>
                  </a:lnTo>
                  <a:lnTo>
                    <a:pt x="178" y="173"/>
                  </a:lnTo>
                  <a:lnTo>
                    <a:pt x="173" y="173"/>
                  </a:lnTo>
                  <a:lnTo>
                    <a:pt x="168" y="173"/>
                  </a:lnTo>
                  <a:lnTo>
                    <a:pt x="163" y="171"/>
                  </a:lnTo>
                  <a:lnTo>
                    <a:pt x="158" y="171"/>
                  </a:lnTo>
                  <a:lnTo>
                    <a:pt x="153" y="171"/>
                  </a:lnTo>
                  <a:lnTo>
                    <a:pt x="148" y="170"/>
                  </a:lnTo>
                  <a:lnTo>
                    <a:pt x="142" y="170"/>
                  </a:lnTo>
                  <a:lnTo>
                    <a:pt x="137" y="168"/>
                  </a:lnTo>
                  <a:lnTo>
                    <a:pt x="132" y="168"/>
                  </a:lnTo>
                  <a:lnTo>
                    <a:pt x="128" y="168"/>
                  </a:lnTo>
                  <a:lnTo>
                    <a:pt x="124" y="168"/>
                  </a:lnTo>
                  <a:lnTo>
                    <a:pt x="118" y="167"/>
                  </a:lnTo>
                  <a:lnTo>
                    <a:pt x="114" y="167"/>
                  </a:lnTo>
                  <a:lnTo>
                    <a:pt x="109" y="165"/>
                  </a:lnTo>
                  <a:lnTo>
                    <a:pt x="106" y="165"/>
                  </a:lnTo>
                  <a:lnTo>
                    <a:pt x="102" y="165"/>
                  </a:lnTo>
                  <a:lnTo>
                    <a:pt x="98" y="165"/>
                  </a:lnTo>
                  <a:lnTo>
                    <a:pt x="95" y="164"/>
                  </a:lnTo>
                  <a:lnTo>
                    <a:pt x="92" y="164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6" y="163"/>
                  </a:lnTo>
                  <a:lnTo>
                    <a:pt x="73" y="163"/>
                  </a:lnTo>
                  <a:lnTo>
                    <a:pt x="70" y="163"/>
                  </a:lnTo>
                  <a:lnTo>
                    <a:pt x="70" y="161"/>
                  </a:lnTo>
                  <a:lnTo>
                    <a:pt x="72" y="160"/>
                  </a:lnTo>
                  <a:lnTo>
                    <a:pt x="72" y="157"/>
                  </a:lnTo>
                  <a:lnTo>
                    <a:pt x="73" y="152"/>
                  </a:lnTo>
                  <a:lnTo>
                    <a:pt x="75" y="148"/>
                  </a:lnTo>
                  <a:lnTo>
                    <a:pt x="76" y="142"/>
                  </a:lnTo>
                  <a:lnTo>
                    <a:pt x="78" y="138"/>
                  </a:lnTo>
                  <a:lnTo>
                    <a:pt x="79" y="135"/>
                  </a:lnTo>
                  <a:lnTo>
                    <a:pt x="81" y="132"/>
                  </a:lnTo>
                  <a:lnTo>
                    <a:pt x="82" y="129"/>
                  </a:lnTo>
                  <a:lnTo>
                    <a:pt x="83" y="125"/>
                  </a:lnTo>
                  <a:lnTo>
                    <a:pt x="85" y="121"/>
                  </a:lnTo>
                  <a:lnTo>
                    <a:pt x="86" y="116"/>
                  </a:lnTo>
                  <a:lnTo>
                    <a:pt x="88" y="112"/>
                  </a:lnTo>
                  <a:lnTo>
                    <a:pt x="89" y="108"/>
                  </a:lnTo>
                  <a:lnTo>
                    <a:pt x="92" y="104"/>
                  </a:lnTo>
                  <a:lnTo>
                    <a:pt x="93" y="98"/>
                  </a:lnTo>
                  <a:lnTo>
                    <a:pt x="95" y="95"/>
                  </a:lnTo>
                  <a:lnTo>
                    <a:pt x="96" y="91"/>
                  </a:lnTo>
                  <a:lnTo>
                    <a:pt x="98" y="85"/>
                  </a:lnTo>
                  <a:lnTo>
                    <a:pt x="99" y="81"/>
                  </a:lnTo>
                  <a:lnTo>
                    <a:pt x="102" y="76"/>
                  </a:lnTo>
                  <a:lnTo>
                    <a:pt x="104" y="70"/>
                  </a:lnTo>
                  <a:lnTo>
                    <a:pt x="105" y="66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6" y="53"/>
                  </a:lnTo>
                  <a:lnTo>
                    <a:pt x="104" y="50"/>
                  </a:lnTo>
                  <a:lnTo>
                    <a:pt x="102" y="46"/>
                  </a:lnTo>
                  <a:lnTo>
                    <a:pt x="99" y="43"/>
                  </a:lnTo>
                  <a:lnTo>
                    <a:pt x="96" y="39"/>
                  </a:lnTo>
                  <a:lnTo>
                    <a:pt x="93" y="33"/>
                  </a:lnTo>
                  <a:lnTo>
                    <a:pt x="89" y="27"/>
                  </a:lnTo>
                  <a:lnTo>
                    <a:pt x="88" y="23"/>
                  </a:lnTo>
                  <a:lnTo>
                    <a:pt x="83" y="19"/>
                  </a:lnTo>
                  <a:lnTo>
                    <a:pt x="82" y="16"/>
                  </a:lnTo>
                  <a:lnTo>
                    <a:pt x="79" y="11"/>
                  </a:lnTo>
                  <a:lnTo>
                    <a:pt x="78" y="9"/>
                  </a:lnTo>
                  <a:lnTo>
                    <a:pt x="76" y="6"/>
                  </a:lnTo>
                  <a:lnTo>
                    <a:pt x="75" y="3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0" y="203"/>
                  </a:lnTo>
                  <a:lnTo>
                    <a:pt x="217" y="226"/>
                  </a:lnTo>
                  <a:lnTo>
                    <a:pt x="217" y="2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1" name="Freeform 57"/>
            <p:cNvSpPr>
              <a:spLocks/>
            </p:cNvSpPr>
            <p:nvPr userDrawn="1"/>
          </p:nvSpPr>
          <p:spPr bwMode="gray">
            <a:xfrm>
              <a:off x="3216" y="1009"/>
              <a:ext cx="61" cy="56"/>
            </a:xfrm>
            <a:custGeom>
              <a:avLst/>
              <a:gdLst>
                <a:gd name="T0" fmla="*/ 121 w 121"/>
                <a:gd name="T1" fmla="*/ 111 h 111"/>
                <a:gd name="T2" fmla="*/ 0 w 121"/>
                <a:gd name="T3" fmla="*/ 108 h 111"/>
                <a:gd name="T4" fmla="*/ 47 w 121"/>
                <a:gd name="T5" fmla="*/ 0 h 111"/>
                <a:gd name="T6" fmla="*/ 121 w 121"/>
                <a:gd name="T7" fmla="*/ 111 h 111"/>
                <a:gd name="T8" fmla="*/ 121 w 121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1">
                  <a:moveTo>
                    <a:pt x="121" y="111"/>
                  </a:moveTo>
                  <a:lnTo>
                    <a:pt x="0" y="108"/>
                  </a:lnTo>
                  <a:lnTo>
                    <a:pt x="47" y="0"/>
                  </a:lnTo>
                  <a:lnTo>
                    <a:pt x="121" y="111"/>
                  </a:lnTo>
                  <a:lnTo>
                    <a:pt x="121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2" name="Freeform 58"/>
            <p:cNvSpPr>
              <a:spLocks/>
            </p:cNvSpPr>
            <p:nvPr userDrawn="1"/>
          </p:nvSpPr>
          <p:spPr bwMode="gray">
            <a:xfrm>
              <a:off x="3201" y="1103"/>
              <a:ext cx="92" cy="134"/>
            </a:xfrm>
            <a:custGeom>
              <a:avLst/>
              <a:gdLst>
                <a:gd name="T0" fmla="*/ 182 w 183"/>
                <a:gd name="T1" fmla="*/ 267 h 268"/>
                <a:gd name="T2" fmla="*/ 182 w 183"/>
                <a:gd name="T3" fmla="*/ 261 h 268"/>
                <a:gd name="T4" fmla="*/ 182 w 183"/>
                <a:gd name="T5" fmla="*/ 255 h 268"/>
                <a:gd name="T6" fmla="*/ 180 w 183"/>
                <a:gd name="T7" fmla="*/ 246 h 268"/>
                <a:gd name="T8" fmla="*/ 180 w 183"/>
                <a:gd name="T9" fmla="*/ 236 h 268"/>
                <a:gd name="T10" fmla="*/ 179 w 183"/>
                <a:gd name="T11" fmla="*/ 226 h 268"/>
                <a:gd name="T12" fmla="*/ 177 w 183"/>
                <a:gd name="T13" fmla="*/ 213 h 268"/>
                <a:gd name="T14" fmla="*/ 172 w 183"/>
                <a:gd name="T15" fmla="*/ 205 h 268"/>
                <a:gd name="T16" fmla="*/ 163 w 183"/>
                <a:gd name="T17" fmla="*/ 199 h 268"/>
                <a:gd name="T18" fmla="*/ 154 w 183"/>
                <a:gd name="T19" fmla="*/ 193 h 268"/>
                <a:gd name="T20" fmla="*/ 146 w 183"/>
                <a:gd name="T21" fmla="*/ 187 h 268"/>
                <a:gd name="T22" fmla="*/ 137 w 183"/>
                <a:gd name="T23" fmla="*/ 182 h 268"/>
                <a:gd name="T24" fmla="*/ 128 w 183"/>
                <a:gd name="T25" fmla="*/ 176 h 268"/>
                <a:gd name="T26" fmla="*/ 121 w 183"/>
                <a:gd name="T27" fmla="*/ 172 h 268"/>
                <a:gd name="T28" fmla="*/ 114 w 183"/>
                <a:gd name="T29" fmla="*/ 167 h 268"/>
                <a:gd name="T30" fmla="*/ 107 w 183"/>
                <a:gd name="T31" fmla="*/ 163 h 268"/>
                <a:gd name="T32" fmla="*/ 101 w 183"/>
                <a:gd name="T33" fmla="*/ 159 h 268"/>
                <a:gd name="T34" fmla="*/ 94 w 183"/>
                <a:gd name="T35" fmla="*/ 154 h 268"/>
                <a:gd name="T36" fmla="*/ 85 w 183"/>
                <a:gd name="T37" fmla="*/ 147 h 268"/>
                <a:gd name="T38" fmla="*/ 81 w 183"/>
                <a:gd name="T39" fmla="*/ 146 h 268"/>
                <a:gd name="T40" fmla="*/ 88 w 183"/>
                <a:gd name="T41" fmla="*/ 140 h 268"/>
                <a:gd name="T42" fmla="*/ 95 w 183"/>
                <a:gd name="T43" fmla="*/ 131 h 268"/>
                <a:gd name="T44" fmla="*/ 107 w 183"/>
                <a:gd name="T45" fmla="*/ 121 h 268"/>
                <a:gd name="T46" fmla="*/ 111 w 183"/>
                <a:gd name="T47" fmla="*/ 115 h 268"/>
                <a:gd name="T48" fmla="*/ 118 w 183"/>
                <a:gd name="T49" fmla="*/ 110 h 268"/>
                <a:gd name="T50" fmla="*/ 126 w 183"/>
                <a:gd name="T51" fmla="*/ 103 h 268"/>
                <a:gd name="T52" fmla="*/ 133 w 183"/>
                <a:gd name="T53" fmla="*/ 97 h 268"/>
                <a:gd name="T54" fmla="*/ 140 w 183"/>
                <a:gd name="T55" fmla="*/ 90 h 268"/>
                <a:gd name="T56" fmla="*/ 147 w 183"/>
                <a:gd name="T57" fmla="*/ 82 h 268"/>
                <a:gd name="T58" fmla="*/ 154 w 183"/>
                <a:gd name="T59" fmla="*/ 75 h 268"/>
                <a:gd name="T60" fmla="*/ 162 w 183"/>
                <a:gd name="T61" fmla="*/ 68 h 268"/>
                <a:gd name="T62" fmla="*/ 162 w 183"/>
                <a:gd name="T63" fmla="*/ 61 h 268"/>
                <a:gd name="T64" fmla="*/ 160 w 183"/>
                <a:gd name="T65" fmla="*/ 54 h 268"/>
                <a:gd name="T66" fmla="*/ 160 w 183"/>
                <a:gd name="T67" fmla="*/ 46 h 268"/>
                <a:gd name="T68" fmla="*/ 159 w 183"/>
                <a:gd name="T69" fmla="*/ 41 h 268"/>
                <a:gd name="T70" fmla="*/ 157 w 183"/>
                <a:gd name="T71" fmla="*/ 29 h 268"/>
                <a:gd name="T72" fmla="*/ 157 w 183"/>
                <a:gd name="T73" fmla="*/ 20 h 268"/>
                <a:gd name="T74" fmla="*/ 156 w 183"/>
                <a:gd name="T75" fmla="*/ 12 h 268"/>
                <a:gd name="T76" fmla="*/ 156 w 183"/>
                <a:gd name="T77" fmla="*/ 6 h 268"/>
                <a:gd name="T78" fmla="*/ 156 w 183"/>
                <a:gd name="T79" fmla="*/ 0 h 268"/>
                <a:gd name="T80" fmla="*/ 183 w 183"/>
                <a:gd name="T81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" h="268">
                  <a:moveTo>
                    <a:pt x="183" y="268"/>
                  </a:moveTo>
                  <a:lnTo>
                    <a:pt x="182" y="267"/>
                  </a:lnTo>
                  <a:lnTo>
                    <a:pt x="182" y="264"/>
                  </a:lnTo>
                  <a:lnTo>
                    <a:pt x="182" y="261"/>
                  </a:lnTo>
                  <a:lnTo>
                    <a:pt x="182" y="258"/>
                  </a:lnTo>
                  <a:lnTo>
                    <a:pt x="182" y="255"/>
                  </a:lnTo>
                  <a:lnTo>
                    <a:pt x="182" y="251"/>
                  </a:lnTo>
                  <a:lnTo>
                    <a:pt x="180" y="246"/>
                  </a:lnTo>
                  <a:lnTo>
                    <a:pt x="180" y="242"/>
                  </a:lnTo>
                  <a:lnTo>
                    <a:pt x="180" y="236"/>
                  </a:lnTo>
                  <a:lnTo>
                    <a:pt x="179" y="232"/>
                  </a:lnTo>
                  <a:lnTo>
                    <a:pt x="179" y="226"/>
                  </a:lnTo>
                  <a:lnTo>
                    <a:pt x="179" y="221"/>
                  </a:lnTo>
                  <a:lnTo>
                    <a:pt x="177" y="213"/>
                  </a:lnTo>
                  <a:lnTo>
                    <a:pt x="177" y="208"/>
                  </a:lnTo>
                  <a:lnTo>
                    <a:pt x="172" y="205"/>
                  </a:lnTo>
                  <a:lnTo>
                    <a:pt x="169" y="202"/>
                  </a:lnTo>
                  <a:lnTo>
                    <a:pt x="163" y="199"/>
                  </a:lnTo>
                  <a:lnTo>
                    <a:pt x="159" y="196"/>
                  </a:lnTo>
                  <a:lnTo>
                    <a:pt x="154" y="193"/>
                  </a:lnTo>
                  <a:lnTo>
                    <a:pt x="150" y="190"/>
                  </a:lnTo>
                  <a:lnTo>
                    <a:pt x="146" y="187"/>
                  </a:lnTo>
                  <a:lnTo>
                    <a:pt x="141" y="185"/>
                  </a:lnTo>
                  <a:lnTo>
                    <a:pt x="137" y="182"/>
                  </a:lnTo>
                  <a:lnTo>
                    <a:pt x="133" y="179"/>
                  </a:lnTo>
                  <a:lnTo>
                    <a:pt x="128" y="176"/>
                  </a:lnTo>
                  <a:lnTo>
                    <a:pt x="126" y="174"/>
                  </a:lnTo>
                  <a:lnTo>
                    <a:pt x="121" y="172"/>
                  </a:lnTo>
                  <a:lnTo>
                    <a:pt x="117" y="170"/>
                  </a:lnTo>
                  <a:lnTo>
                    <a:pt x="114" y="167"/>
                  </a:lnTo>
                  <a:lnTo>
                    <a:pt x="111" y="166"/>
                  </a:lnTo>
                  <a:lnTo>
                    <a:pt x="107" y="163"/>
                  </a:lnTo>
                  <a:lnTo>
                    <a:pt x="104" y="160"/>
                  </a:lnTo>
                  <a:lnTo>
                    <a:pt x="101" y="159"/>
                  </a:lnTo>
                  <a:lnTo>
                    <a:pt x="100" y="157"/>
                  </a:lnTo>
                  <a:lnTo>
                    <a:pt x="94" y="154"/>
                  </a:lnTo>
                  <a:lnTo>
                    <a:pt x="90" y="151"/>
                  </a:lnTo>
                  <a:lnTo>
                    <a:pt x="85" y="147"/>
                  </a:lnTo>
                  <a:lnTo>
                    <a:pt x="84" y="147"/>
                  </a:lnTo>
                  <a:lnTo>
                    <a:pt x="81" y="146"/>
                  </a:lnTo>
                  <a:lnTo>
                    <a:pt x="82" y="143"/>
                  </a:lnTo>
                  <a:lnTo>
                    <a:pt x="88" y="140"/>
                  </a:lnTo>
                  <a:lnTo>
                    <a:pt x="91" y="136"/>
                  </a:lnTo>
                  <a:lnTo>
                    <a:pt x="95" y="131"/>
                  </a:lnTo>
                  <a:lnTo>
                    <a:pt x="101" y="126"/>
                  </a:lnTo>
                  <a:lnTo>
                    <a:pt x="107" y="121"/>
                  </a:lnTo>
                  <a:lnTo>
                    <a:pt x="110" y="117"/>
                  </a:lnTo>
                  <a:lnTo>
                    <a:pt x="111" y="115"/>
                  </a:lnTo>
                  <a:lnTo>
                    <a:pt x="115" y="111"/>
                  </a:lnTo>
                  <a:lnTo>
                    <a:pt x="118" y="110"/>
                  </a:lnTo>
                  <a:lnTo>
                    <a:pt x="121" y="105"/>
                  </a:lnTo>
                  <a:lnTo>
                    <a:pt x="126" y="103"/>
                  </a:lnTo>
                  <a:lnTo>
                    <a:pt x="128" y="100"/>
                  </a:lnTo>
                  <a:lnTo>
                    <a:pt x="133" y="97"/>
                  </a:lnTo>
                  <a:lnTo>
                    <a:pt x="136" y="92"/>
                  </a:lnTo>
                  <a:lnTo>
                    <a:pt x="140" y="90"/>
                  </a:lnTo>
                  <a:lnTo>
                    <a:pt x="143" y="85"/>
                  </a:lnTo>
                  <a:lnTo>
                    <a:pt x="147" y="82"/>
                  </a:lnTo>
                  <a:lnTo>
                    <a:pt x="150" y="79"/>
                  </a:lnTo>
                  <a:lnTo>
                    <a:pt x="154" y="75"/>
                  </a:lnTo>
                  <a:lnTo>
                    <a:pt x="159" y="72"/>
                  </a:lnTo>
                  <a:lnTo>
                    <a:pt x="162" y="68"/>
                  </a:lnTo>
                  <a:lnTo>
                    <a:pt x="162" y="65"/>
                  </a:lnTo>
                  <a:lnTo>
                    <a:pt x="162" y="61"/>
                  </a:lnTo>
                  <a:lnTo>
                    <a:pt x="160" y="56"/>
                  </a:lnTo>
                  <a:lnTo>
                    <a:pt x="160" y="54"/>
                  </a:lnTo>
                  <a:lnTo>
                    <a:pt x="160" y="51"/>
                  </a:lnTo>
                  <a:lnTo>
                    <a:pt x="160" y="46"/>
                  </a:lnTo>
                  <a:lnTo>
                    <a:pt x="159" y="44"/>
                  </a:lnTo>
                  <a:lnTo>
                    <a:pt x="159" y="41"/>
                  </a:lnTo>
                  <a:lnTo>
                    <a:pt x="157" y="35"/>
                  </a:lnTo>
                  <a:lnTo>
                    <a:pt x="157" y="29"/>
                  </a:lnTo>
                  <a:lnTo>
                    <a:pt x="157" y="25"/>
                  </a:lnTo>
                  <a:lnTo>
                    <a:pt x="157" y="20"/>
                  </a:lnTo>
                  <a:lnTo>
                    <a:pt x="156" y="15"/>
                  </a:lnTo>
                  <a:lnTo>
                    <a:pt x="156" y="12"/>
                  </a:lnTo>
                  <a:lnTo>
                    <a:pt x="156" y="9"/>
                  </a:lnTo>
                  <a:lnTo>
                    <a:pt x="156" y="6"/>
                  </a:lnTo>
                  <a:lnTo>
                    <a:pt x="156" y="2"/>
                  </a:lnTo>
                  <a:lnTo>
                    <a:pt x="156" y="0"/>
                  </a:lnTo>
                  <a:lnTo>
                    <a:pt x="0" y="150"/>
                  </a:lnTo>
                  <a:lnTo>
                    <a:pt x="183" y="268"/>
                  </a:lnTo>
                  <a:lnTo>
                    <a:pt x="183" y="26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3" name="Freeform 59"/>
            <p:cNvSpPr>
              <a:spLocks/>
            </p:cNvSpPr>
            <p:nvPr userDrawn="1"/>
          </p:nvSpPr>
          <p:spPr bwMode="gray">
            <a:xfrm>
              <a:off x="3256" y="1136"/>
              <a:ext cx="54" cy="67"/>
            </a:xfrm>
            <a:custGeom>
              <a:avLst/>
              <a:gdLst>
                <a:gd name="T0" fmla="*/ 108 w 108"/>
                <a:gd name="T1" fmla="*/ 132 h 132"/>
                <a:gd name="T2" fmla="*/ 0 w 108"/>
                <a:gd name="T3" fmla="*/ 75 h 132"/>
                <a:gd name="T4" fmla="*/ 90 w 108"/>
                <a:gd name="T5" fmla="*/ 0 h 132"/>
                <a:gd name="T6" fmla="*/ 108 w 108"/>
                <a:gd name="T7" fmla="*/ 132 h 132"/>
                <a:gd name="T8" fmla="*/ 108 w 108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2">
                  <a:moveTo>
                    <a:pt x="108" y="132"/>
                  </a:moveTo>
                  <a:lnTo>
                    <a:pt x="0" y="75"/>
                  </a:lnTo>
                  <a:lnTo>
                    <a:pt x="90" y="0"/>
                  </a:lnTo>
                  <a:lnTo>
                    <a:pt x="108" y="132"/>
                  </a:lnTo>
                  <a:lnTo>
                    <a:pt x="108" y="13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4" name="Freeform 60"/>
            <p:cNvSpPr>
              <a:spLocks/>
            </p:cNvSpPr>
            <p:nvPr userDrawn="1"/>
          </p:nvSpPr>
          <p:spPr bwMode="gray">
            <a:xfrm>
              <a:off x="2774" y="1146"/>
              <a:ext cx="94" cy="133"/>
            </a:xfrm>
            <a:custGeom>
              <a:avLst/>
              <a:gdLst>
                <a:gd name="T0" fmla="*/ 0 w 189"/>
                <a:gd name="T1" fmla="*/ 1 h 266"/>
                <a:gd name="T2" fmla="*/ 0 w 189"/>
                <a:gd name="T3" fmla="*/ 5 h 266"/>
                <a:gd name="T4" fmla="*/ 0 w 189"/>
                <a:gd name="T5" fmla="*/ 13 h 266"/>
                <a:gd name="T6" fmla="*/ 2 w 189"/>
                <a:gd name="T7" fmla="*/ 20 h 266"/>
                <a:gd name="T8" fmla="*/ 3 w 189"/>
                <a:gd name="T9" fmla="*/ 30 h 266"/>
                <a:gd name="T10" fmla="*/ 5 w 189"/>
                <a:gd name="T11" fmla="*/ 40 h 266"/>
                <a:gd name="T12" fmla="*/ 8 w 189"/>
                <a:gd name="T13" fmla="*/ 50 h 266"/>
                <a:gd name="T14" fmla="*/ 8 w 189"/>
                <a:gd name="T15" fmla="*/ 57 h 266"/>
                <a:gd name="T16" fmla="*/ 13 w 189"/>
                <a:gd name="T17" fmla="*/ 63 h 266"/>
                <a:gd name="T18" fmla="*/ 22 w 189"/>
                <a:gd name="T19" fmla="*/ 67 h 266"/>
                <a:gd name="T20" fmla="*/ 31 w 189"/>
                <a:gd name="T21" fmla="*/ 73 h 266"/>
                <a:gd name="T22" fmla="*/ 41 w 189"/>
                <a:gd name="T23" fmla="*/ 77 h 266"/>
                <a:gd name="T24" fmla="*/ 49 w 189"/>
                <a:gd name="T25" fmla="*/ 83 h 266"/>
                <a:gd name="T26" fmla="*/ 58 w 189"/>
                <a:gd name="T27" fmla="*/ 87 h 266"/>
                <a:gd name="T28" fmla="*/ 65 w 189"/>
                <a:gd name="T29" fmla="*/ 92 h 266"/>
                <a:gd name="T30" fmla="*/ 72 w 189"/>
                <a:gd name="T31" fmla="*/ 96 h 266"/>
                <a:gd name="T32" fmla="*/ 80 w 189"/>
                <a:gd name="T33" fmla="*/ 100 h 266"/>
                <a:gd name="T34" fmla="*/ 85 w 189"/>
                <a:gd name="T35" fmla="*/ 103 h 266"/>
                <a:gd name="T36" fmla="*/ 94 w 189"/>
                <a:gd name="T37" fmla="*/ 109 h 266"/>
                <a:gd name="T38" fmla="*/ 103 w 189"/>
                <a:gd name="T39" fmla="*/ 113 h 266"/>
                <a:gd name="T40" fmla="*/ 107 w 189"/>
                <a:gd name="T41" fmla="*/ 115 h 266"/>
                <a:gd name="T42" fmla="*/ 107 w 189"/>
                <a:gd name="T43" fmla="*/ 116 h 266"/>
                <a:gd name="T44" fmla="*/ 104 w 189"/>
                <a:gd name="T45" fmla="*/ 119 h 266"/>
                <a:gd name="T46" fmla="*/ 98 w 189"/>
                <a:gd name="T47" fmla="*/ 126 h 266"/>
                <a:gd name="T48" fmla="*/ 90 w 189"/>
                <a:gd name="T49" fmla="*/ 135 h 266"/>
                <a:gd name="T50" fmla="*/ 81 w 189"/>
                <a:gd name="T51" fmla="*/ 144 h 266"/>
                <a:gd name="T52" fmla="*/ 75 w 189"/>
                <a:gd name="T53" fmla="*/ 149 h 266"/>
                <a:gd name="T54" fmla="*/ 69 w 189"/>
                <a:gd name="T55" fmla="*/ 158 h 266"/>
                <a:gd name="T56" fmla="*/ 62 w 189"/>
                <a:gd name="T57" fmla="*/ 164 h 266"/>
                <a:gd name="T58" fmla="*/ 56 w 189"/>
                <a:gd name="T59" fmla="*/ 171 h 266"/>
                <a:gd name="T60" fmla="*/ 49 w 189"/>
                <a:gd name="T61" fmla="*/ 180 h 266"/>
                <a:gd name="T62" fmla="*/ 42 w 189"/>
                <a:gd name="T63" fmla="*/ 187 h 266"/>
                <a:gd name="T64" fmla="*/ 35 w 189"/>
                <a:gd name="T65" fmla="*/ 194 h 266"/>
                <a:gd name="T66" fmla="*/ 33 w 189"/>
                <a:gd name="T67" fmla="*/ 201 h 266"/>
                <a:gd name="T68" fmla="*/ 33 w 189"/>
                <a:gd name="T69" fmla="*/ 208 h 266"/>
                <a:gd name="T70" fmla="*/ 35 w 189"/>
                <a:gd name="T71" fmla="*/ 214 h 266"/>
                <a:gd name="T72" fmla="*/ 35 w 189"/>
                <a:gd name="T73" fmla="*/ 221 h 266"/>
                <a:gd name="T74" fmla="*/ 36 w 189"/>
                <a:gd name="T75" fmla="*/ 230 h 266"/>
                <a:gd name="T76" fmla="*/ 39 w 189"/>
                <a:gd name="T77" fmla="*/ 242 h 266"/>
                <a:gd name="T78" fmla="*/ 39 w 189"/>
                <a:gd name="T79" fmla="*/ 250 h 266"/>
                <a:gd name="T80" fmla="*/ 41 w 189"/>
                <a:gd name="T81" fmla="*/ 257 h 266"/>
                <a:gd name="T82" fmla="*/ 44 w 189"/>
                <a:gd name="T83" fmla="*/ 265 h 266"/>
                <a:gd name="T84" fmla="*/ 189 w 189"/>
                <a:gd name="T85" fmla="*/ 108 h 266"/>
                <a:gd name="T86" fmla="*/ 0 w 189"/>
                <a:gd name="T8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" h="266">
                  <a:moveTo>
                    <a:pt x="0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2" y="20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5" y="36"/>
                  </a:lnTo>
                  <a:lnTo>
                    <a:pt x="5" y="40"/>
                  </a:lnTo>
                  <a:lnTo>
                    <a:pt x="8" y="47"/>
                  </a:lnTo>
                  <a:lnTo>
                    <a:pt x="8" y="50"/>
                  </a:lnTo>
                  <a:lnTo>
                    <a:pt x="8" y="54"/>
                  </a:lnTo>
                  <a:lnTo>
                    <a:pt x="8" y="57"/>
                  </a:lnTo>
                  <a:lnTo>
                    <a:pt x="9" y="60"/>
                  </a:lnTo>
                  <a:lnTo>
                    <a:pt x="13" y="63"/>
                  </a:lnTo>
                  <a:lnTo>
                    <a:pt x="18" y="64"/>
                  </a:lnTo>
                  <a:lnTo>
                    <a:pt x="22" y="67"/>
                  </a:lnTo>
                  <a:lnTo>
                    <a:pt x="28" y="70"/>
                  </a:lnTo>
                  <a:lnTo>
                    <a:pt x="31" y="73"/>
                  </a:lnTo>
                  <a:lnTo>
                    <a:pt x="36" y="76"/>
                  </a:lnTo>
                  <a:lnTo>
                    <a:pt x="41" y="77"/>
                  </a:lnTo>
                  <a:lnTo>
                    <a:pt x="45" y="80"/>
                  </a:lnTo>
                  <a:lnTo>
                    <a:pt x="49" y="83"/>
                  </a:lnTo>
                  <a:lnTo>
                    <a:pt x="54" y="85"/>
                  </a:lnTo>
                  <a:lnTo>
                    <a:pt x="58" y="87"/>
                  </a:lnTo>
                  <a:lnTo>
                    <a:pt x="61" y="90"/>
                  </a:lnTo>
                  <a:lnTo>
                    <a:pt x="65" y="92"/>
                  </a:lnTo>
                  <a:lnTo>
                    <a:pt x="69" y="93"/>
                  </a:lnTo>
                  <a:lnTo>
                    <a:pt x="72" y="96"/>
                  </a:lnTo>
                  <a:lnTo>
                    <a:pt x="77" y="99"/>
                  </a:lnTo>
                  <a:lnTo>
                    <a:pt x="80" y="100"/>
                  </a:lnTo>
                  <a:lnTo>
                    <a:pt x="84" y="102"/>
                  </a:lnTo>
                  <a:lnTo>
                    <a:pt x="85" y="103"/>
                  </a:lnTo>
                  <a:lnTo>
                    <a:pt x="90" y="105"/>
                  </a:lnTo>
                  <a:lnTo>
                    <a:pt x="94" y="109"/>
                  </a:lnTo>
                  <a:lnTo>
                    <a:pt x="100" y="111"/>
                  </a:lnTo>
                  <a:lnTo>
                    <a:pt x="103" y="113"/>
                  </a:lnTo>
                  <a:lnTo>
                    <a:pt x="105" y="115"/>
                  </a:lnTo>
                  <a:lnTo>
                    <a:pt x="107" y="115"/>
                  </a:lnTo>
                  <a:lnTo>
                    <a:pt x="108" y="116"/>
                  </a:lnTo>
                  <a:lnTo>
                    <a:pt x="107" y="116"/>
                  </a:lnTo>
                  <a:lnTo>
                    <a:pt x="105" y="118"/>
                  </a:lnTo>
                  <a:lnTo>
                    <a:pt x="104" y="119"/>
                  </a:lnTo>
                  <a:lnTo>
                    <a:pt x="101" y="123"/>
                  </a:lnTo>
                  <a:lnTo>
                    <a:pt x="98" y="126"/>
                  </a:lnTo>
                  <a:lnTo>
                    <a:pt x="94" y="131"/>
                  </a:lnTo>
                  <a:lnTo>
                    <a:pt x="90" y="135"/>
                  </a:lnTo>
                  <a:lnTo>
                    <a:pt x="84" y="141"/>
                  </a:lnTo>
                  <a:lnTo>
                    <a:pt x="81" y="144"/>
                  </a:lnTo>
                  <a:lnTo>
                    <a:pt x="78" y="147"/>
                  </a:lnTo>
                  <a:lnTo>
                    <a:pt x="75" y="149"/>
                  </a:lnTo>
                  <a:lnTo>
                    <a:pt x="72" y="154"/>
                  </a:lnTo>
                  <a:lnTo>
                    <a:pt x="69" y="158"/>
                  </a:lnTo>
                  <a:lnTo>
                    <a:pt x="65" y="161"/>
                  </a:lnTo>
                  <a:lnTo>
                    <a:pt x="62" y="164"/>
                  </a:lnTo>
                  <a:lnTo>
                    <a:pt x="59" y="168"/>
                  </a:lnTo>
                  <a:lnTo>
                    <a:pt x="56" y="171"/>
                  </a:lnTo>
                  <a:lnTo>
                    <a:pt x="52" y="175"/>
                  </a:lnTo>
                  <a:lnTo>
                    <a:pt x="49" y="180"/>
                  </a:lnTo>
                  <a:lnTo>
                    <a:pt x="45" y="182"/>
                  </a:lnTo>
                  <a:lnTo>
                    <a:pt x="42" y="187"/>
                  </a:lnTo>
                  <a:lnTo>
                    <a:pt x="39" y="190"/>
                  </a:lnTo>
                  <a:lnTo>
                    <a:pt x="35" y="194"/>
                  </a:lnTo>
                  <a:lnTo>
                    <a:pt x="33" y="198"/>
                  </a:lnTo>
                  <a:lnTo>
                    <a:pt x="33" y="201"/>
                  </a:lnTo>
                  <a:lnTo>
                    <a:pt x="33" y="204"/>
                  </a:lnTo>
                  <a:lnTo>
                    <a:pt x="33" y="208"/>
                  </a:lnTo>
                  <a:lnTo>
                    <a:pt x="35" y="211"/>
                  </a:lnTo>
                  <a:lnTo>
                    <a:pt x="35" y="214"/>
                  </a:lnTo>
                  <a:lnTo>
                    <a:pt x="35" y="218"/>
                  </a:lnTo>
                  <a:lnTo>
                    <a:pt x="35" y="221"/>
                  </a:lnTo>
                  <a:lnTo>
                    <a:pt x="36" y="224"/>
                  </a:lnTo>
                  <a:lnTo>
                    <a:pt x="36" y="230"/>
                  </a:lnTo>
                  <a:lnTo>
                    <a:pt x="38" y="236"/>
                  </a:lnTo>
                  <a:lnTo>
                    <a:pt x="39" y="242"/>
                  </a:lnTo>
                  <a:lnTo>
                    <a:pt x="39" y="246"/>
                  </a:lnTo>
                  <a:lnTo>
                    <a:pt x="39" y="250"/>
                  </a:lnTo>
                  <a:lnTo>
                    <a:pt x="41" y="254"/>
                  </a:lnTo>
                  <a:lnTo>
                    <a:pt x="41" y="257"/>
                  </a:lnTo>
                  <a:lnTo>
                    <a:pt x="42" y="260"/>
                  </a:lnTo>
                  <a:lnTo>
                    <a:pt x="44" y="265"/>
                  </a:lnTo>
                  <a:lnTo>
                    <a:pt x="44" y="266"/>
                  </a:lnTo>
                  <a:lnTo>
                    <a:pt x="189" y="1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5" name="Freeform 61"/>
            <p:cNvSpPr>
              <a:spLocks/>
            </p:cNvSpPr>
            <p:nvPr userDrawn="1"/>
          </p:nvSpPr>
          <p:spPr bwMode="gray">
            <a:xfrm>
              <a:off x="2754" y="1181"/>
              <a:ext cx="56" cy="65"/>
            </a:xfrm>
            <a:custGeom>
              <a:avLst/>
              <a:gdLst>
                <a:gd name="T0" fmla="*/ 0 w 112"/>
                <a:gd name="T1" fmla="*/ 0 h 130"/>
                <a:gd name="T2" fmla="*/ 112 w 112"/>
                <a:gd name="T3" fmla="*/ 51 h 130"/>
                <a:gd name="T4" fmla="*/ 26 w 112"/>
                <a:gd name="T5" fmla="*/ 130 h 130"/>
                <a:gd name="T6" fmla="*/ 0 w 112"/>
                <a:gd name="T7" fmla="*/ 0 h 130"/>
                <a:gd name="T8" fmla="*/ 0 w 11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0">
                  <a:moveTo>
                    <a:pt x="0" y="0"/>
                  </a:moveTo>
                  <a:lnTo>
                    <a:pt x="112" y="51"/>
                  </a:lnTo>
                  <a:lnTo>
                    <a:pt x="26" y="1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6" name="Freeform 62"/>
            <p:cNvSpPr>
              <a:spLocks/>
            </p:cNvSpPr>
            <p:nvPr userDrawn="1"/>
          </p:nvSpPr>
          <p:spPr bwMode="gray">
            <a:xfrm>
              <a:off x="2774" y="1022"/>
              <a:ext cx="105" cy="124"/>
            </a:xfrm>
            <a:custGeom>
              <a:avLst/>
              <a:gdLst>
                <a:gd name="T0" fmla="*/ 107 w 209"/>
                <a:gd name="T1" fmla="*/ 2 h 248"/>
                <a:gd name="T2" fmla="*/ 105 w 209"/>
                <a:gd name="T3" fmla="*/ 6 h 248"/>
                <a:gd name="T4" fmla="*/ 103 w 209"/>
                <a:gd name="T5" fmla="*/ 12 h 248"/>
                <a:gd name="T6" fmla="*/ 100 w 209"/>
                <a:gd name="T7" fmla="*/ 20 h 248"/>
                <a:gd name="T8" fmla="*/ 95 w 209"/>
                <a:gd name="T9" fmla="*/ 27 h 248"/>
                <a:gd name="T10" fmla="*/ 91 w 209"/>
                <a:gd name="T11" fmla="*/ 39 h 248"/>
                <a:gd name="T12" fmla="*/ 87 w 209"/>
                <a:gd name="T13" fmla="*/ 49 h 248"/>
                <a:gd name="T14" fmla="*/ 85 w 209"/>
                <a:gd name="T15" fmla="*/ 61 h 248"/>
                <a:gd name="T16" fmla="*/ 91 w 209"/>
                <a:gd name="T17" fmla="*/ 69 h 248"/>
                <a:gd name="T18" fmla="*/ 95 w 209"/>
                <a:gd name="T19" fmla="*/ 79 h 248"/>
                <a:gd name="T20" fmla="*/ 100 w 209"/>
                <a:gd name="T21" fmla="*/ 86 h 248"/>
                <a:gd name="T22" fmla="*/ 104 w 209"/>
                <a:gd name="T23" fmla="*/ 97 h 248"/>
                <a:gd name="T24" fmla="*/ 108 w 209"/>
                <a:gd name="T25" fmla="*/ 105 h 248"/>
                <a:gd name="T26" fmla="*/ 113 w 209"/>
                <a:gd name="T27" fmla="*/ 112 h 248"/>
                <a:gd name="T28" fmla="*/ 118 w 209"/>
                <a:gd name="T29" fmla="*/ 121 h 248"/>
                <a:gd name="T30" fmla="*/ 121 w 209"/>
                <a:gd name="T31" fmla="*/ 128 h 248"/>
                <a:gd name="T32" fmla="*/ 124 w 209"/>
                <a:gd name="T33" fmla="*/ 135 h 248"/>
                <a:gd name="T34" fmla="*/ 128 w 209"/>
                <a:gd name="T35" fmla="*/ 143 h 248"/>
                <a:gd name="T36" fmla="*/ 133 w 209"/>
                <a:gd name="T37" fmla="*/ 151 h 248"/>
                <a:gd name="T38" fmla="*/ 136 w 209"/>
                <a:gd name="T39" fmla="*/ 157 h 248"/>
                <a:gd name="T40" fmla="*/ 136 w 209"/>
                <a:gd name="T41" fmla="*/ 157 h 248"/>
                <a:gd name="T42" fmla="*/ 130 w 209"/>
                <a:gd name="T43" fmla="*/ 158 h 248"/>
                <a:gd name="T44" fmla="*/ 121 w 209"/>
                <a:gd name="T45" fmla="*/ 160 h 248"/>
                <a:gd name="T46" fmla="*/ 111 w 209"/>
                <a:gd name="T47" fmla="*/ 163 h 248"/>
                <a:gd name="T48" fmla="*/ 105 w 209"/>
                <a:gd name="T49" fmla="*/ 164 h 248"/>
                <a:gd name="T50" fmla="*/ 98 w 209"/>
                <a:gd name="T51" fmla="*/ 166 h 248"/>
                <a:gd name="T52" fmla="*/ 90 w 209"/>
                <a:gd name="T53" fmla="*/ 167 h 248"/>
                <a:gd name="T54" fmla="*/ 80 w 209"/>
                <a:gd name="T55" fmla="*/ 170 h 248"/>
                <a:gd name="T56" fmla="*/ 71 w 209"/>
                <a:gd name="T57" fmla="*/ 173 h 248"/>
                <a:gd name="T58" fmla="*/ 61 w 209"/>
                <a:gd name="T59" fmla="*/ 176 h 248"/>
                <a:gd name="T60" fmla="*/ 52 w 209"/>
                <a:gd name="T61" fmla="*/ 177 h 248"/>
                <a:gd name="T62" fmla="*/ 42 w 209"/>
                <a:gd name="T63" fmla="*/ 180 h 248"/>
                <a:gd name="T64" fmla="*/ 33 w 209"/>
                <a:gd name="T65" fmla="*/ 183 h 248"/>
                <a:gd name="T66" fmla="*/ 26 w 209"/>
                <a:gd name="T67" fmla="*/ 187 h 248"/>
                <a:gd name="T68" fmla="*/ 23 w 209"/>
                <a:gd name="T69" fmla="*/ 193 h 248"/>
                <a:gd name="T70" fmla="*/ 19 w 209"/>
                <a:gd name="T71" fmla="*/ 203 h 248"/>
                <a:gd name="T72" fmla="*/ 13 w 209"/>
                <a:gd name="T73" fmla="*/ 215 h 248"/>
                <a:gd name="T74" fmla="*/ 9 w 209"/>
                <a:gd name="T75" fmla="*/ 223 h 248"/>
                <a:gd name="T76" fmla="*/ 6 w 209"/>
                <a:gd name="T77" fmla="*/ 233 h 248"/>
                <a:gd name="T78" fmla="*/ 3 w 209"/>
                <a:gd name="T79" fmla="*/ 239 h 248"/>
                <a:gd name="T80" fmla="*/ 0 w 209"/>
                <a:gd name="T81" fmla="*/ 246 h 248"/>
                <a:gd name="T82" fmla="*/ 209 w 209"/>
                <a:gd name="T83" fmla="*/ 194 h 248"/>
                <a:gd name="T84" fmla="*/ 108 w 209"/>
                <a:gd name="T8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48">
                  <a:moveTo>
                    <a:pt x="108" y="0"/>
                  </a:moveTo>
                  <a:lnTo>
                    <a:pt x="107" y="2"/>
                  </a:lnTo>
                  <a:lnTo>
                    <a:pt x="105" y="4"/>
                  </a:lnTo>
                  <a:lnTo>
                    <a:pt x="105" y="6"/>
                  </a:lnTo>
                  <a:lnTo>
                    <a:pt x="104" y="9"/>
                  </a:lnTo>
                  <a:lnTo>
                    <a:pt x="103" y="12"/>
                  </a:lnTo>
                  <a:lnTo>
                    <a:pt x="101" y="16"/>
                  </a:lnTo>
                  <a:lnTo>
                    <a:pt x="100" y="20"/>
                  </a:lnTo>
                  <a:lnTo>
                    <a:pt x="98" y="25"/>
                  </a:lnTo>
                  <a:lnTo>
                    <a:pt x="95" y="27"/>
                  </a:lnTo>
                  <a:lnTo>
                    <a:pt x="94" y="33"/>
                  </a:lnTo>
                  <a:lnTo>
                    <a:pt x="91" y="39"/>
                  </a:lnTo>
                  <a:lnTo>
                    <a:pt x="90" y="43"/>
                  </a:lnTo>
                  <a:lnTo>
                    <a:pt x="87" y="49"/>
                  </a:lnTo>
                  <a:lnTo>
                    <a:pt x="84" y="56"/>
                  </a:lnTo>
                  <a:lnTo>
                    <a:pt x="85" y="61"/>
                  </a:lnTo>
                  <a:lnTo>
                    <a:pt x="90" y="65"/>
                  </a:lnTo>
                  <a:lnTo>
                    <a:pt x="91" y="69"/>
                  </a:lnTo>
                  <a:lnTo>
                    <a:pt x="94" y="74"/>
                  </a:lnTo>
                  <a:lnTo>
                    <a:pt x="95" y="79"/>
                  </a:lnTo>
                  <a:lnTo>
                    <a:pt x="98" y="82"/>
                  </a:lnTo>
                  <a:lnTo>
                    <a:pt x="100" y="86"/>
                  </a:lnTo>
                  <a:lnTo>
                    <a:pt x="103" y="92"/>
                  </a:lnTo>
                  <a:lnTo>
                    <a:pt x="104" y="97"/>
                  </a:lnTo>
                  <a:lnTo>
                    <a:pt x="107" y="101"/>
                  </a:lnTo>
                  <a:lnTo>
                    <a:pt x="108" y="105"/>
                  </a:lnTo>
                  <a:lnTo>
                    <a:pt x="111" y="110"/>
                  </a:lnTo>
                  <a:lnTo>
                    <a:pt x="113" y="112"/>
                  </a:lnTo>
                  <a:lnTo>
                    <a:pt x="116" y="117"/>
                  </a:lnTo>
                  <a:lnTo>
                    <a:pt x="118" y="121"/>
                  </a:lnTo>
                  <a:lnTo>
                    <a:pt x="120" y="125"/>
                  </a:lnTo>
                  <a:lnTo>
                    <a:pt x="121" y="128"/>
                  </a:lnTo>
                  <a:lnTo>
                    <a:pt x="123" y="131"/>
                  </a:lnTo>
                  <a:lnTo>
                    <a:pt x="124" y="135"/>
                  </a:lnTo>
                  <a:lnTo>
                    <a:pt x="126" y="138"/>
                  </a:lnTo>
                  <a:lnTo>
                    <a:pt x="128" y="143"/>
                  </a:lnTo>
                  <a:lnTo>
                    <a:pt x="131" y="148"/>
                  </a:lnTo>
                  <a:lnTo>
                    <a:pt x="133" y="151"/>
                  </a:lnTo>
                  <a:lnTo>
                    <a:pt x="134" y="156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4" y="157"/>
                  </a:lnTo>
                  <a:lnTo>
                    <a:pt x="130" y="158"/>
                  </a:lnTo>
                  <a:lnTo>
                    <a:pt x="127" y="160"/>
                  </a:lnTo>
                  <a:lnTo>
                    <a:pt x="121" y="160"/>
                  </a:lnTo>
                  <a:lnTo>
                    <a:pt x="116" y="161"/>
                  </a:lnTo>
                  <a:lnTo>
                    <a:pt x="111" y="163"/>
                  </a:lnTo>
                  <a:lnTo>
                    <a:pt x="108" y="163"/>
                  </a:lnTo>
                  <a:lnTo>
                    <a:pt x="105" y="164"/>
                  </a:lnTo>
                  <a:lnTo>
                    <a:pt x="101" y="166"/>
                  </a:lnTo>
                  <a:lnTo>
                    <a:pt x="98" y="166"/>
                  </a:lnTo>
                  <a:lnTo>
                    <a:pt x="94" y="167"/>
                  </a:lnTo>
                  <a:lnTo>
                    <a:pt x="90" y="167"/>
                  </a:lnTo>
                  <a:lnTo>
                    <a:pt x="85" y="170"/>
                  </a:lnTo>
                  <a:lnTo>
                    <a:pt x="80" y="170"/>
                  </a:lnTo>
                  <a:lnTo>
                    <a:pt x="75" y="171"/>
                  </a:lnTo>
                  <a:lnTo>
                    <a:pt x="71" y="173"/>
                  </a:lnTo>
                  <a:lnTo>
                    <a:pt x="67" y="174"/>
                  </a:lnTo>
                  <a:lnTo>
                    <a:pt x="61" y="176"/>
                  </a:lnTo>
                  <a:lnTo>
                    <a:pt x="58" y="176"/>
                  </a:lnTo>
                  <a:lnTo>
                    <a:pt x="52" y="177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38" y="181"/>
                  </a:lnTo>
                  <a:lnTo>
                    <a:pt x="33" y="183"/>
                  </a:lnTo>
                  <a:lnTo>
                    <a:pt x="28" y="184"/>
                  </a:lnTo>
                  <a:lnTo>
                    <a:pt x="26" y="187"/>
                  </a:lnTo>
                  <a:lnTo>
                    <a:pt x="25" y="192"/>
                  </a:lnTo>
                  <a:lnTo>
                    <a:pt x="23" y="193"/>
                  </a:lnTo>
                  <a:lnTo>
                    <a:pt x="22" y="197"/>
                  </a:lnTo>
                  <a:lnTo>
                    <a:pt x="19" y="203"/>
                  </a:lnTo>
                  <a:lnTo>
                    <a:pt x="16" y="209"/>
                  </a:lnTo>
                  <a:lnTo>
                    <a:pt x="13" y="215"/>
                  </a:lnTo>
                  <a:lnTo>
                    <a:pt x="10" y="220"/>
                  </a:lnTo>
                  <a:lnTo>
                    <a:pt x="9" y="223"/>
                  </a:lnTo>
                  <a:lnTo>
                    <a:pt x="8" y="229"/>
                  </a:lnTo>
                  <a:lnTo>
                    <a:pt x="6" y="233"/>
                  </a:lnTo>
                  <a:lnTo>
                    <a:pt x="5" y="236"/>
                  </a:lnTo>
                  <a:lnTo>
                    <a:pt x="3" y="239"/>
                  </a:lnTo>
                  <a:lnTo>
                    <a:pt x="2" y="242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209" y="194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7" name="Freeform 63"/>
            <p:cNvSpPr>
              <a:spLocks/>
            </p:cNvSpPr>
            <p:nvPr userDrawn="1"/>
          </p:nvSpPr>
          <p:spPr bwMode="gray">
            <a:xfrm>
              <a:off x="2770" y="1041"/>
              <a:ext cx="57" cy="62"/>
            </a:xfrm>
            <a:custGeom>
              <a:avLst/>
              <a:gdLst>
                <a:gd name="T0" fmla="*/ 49 w 115"/>
                <a:gd name="T1" fmla="*/ 0 h 122"/>
                <a:gd name="T2" fmla="*/ 115 w 115"/>
                <a:gd name="T3" fmla="*/ 102 h 122"/>
                <a:gd name="T4" fmla="*/ 0 w 115"/>
                <a:gd name="T5" fmla="*/ 122 h 122"/>
                <a:gd name="T6" fmla="*/ 49 w 115"/>
                <a:gd name="T7" fmla="*/ 0 h 122"/>
                <a:gd name="T8" fmla="*/ 49 w 115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22">
                  <a:moveTo>
                    <a:pt x="49" y="0"/>
                  </a:moveTo>
                  <a:lnTo>
                    <a:pt x="115" y="102"/>
                  </a:lnTo>
                  <a:lnTo>
                    <a:pt x="0" y="122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8" name="Freeform 64"/>
            <p:cNvSpPr>
              <a:spLocks/>
            </p:cNvSpPr>
            <p:nvPr userDrawn="1"/>
          </p:nvSpPr>
          <p:spPr bwMode="gray">
            <a:xfrm>
              <a:off x="2830" y="944"/>
              <a:ext cx="110" cy="109"/>
            </a:xfrm>
            <a:custGeom>
              <a:avLst/>
              <a:gdLst>
                <a:gd name="T0" fmla="*/ 221 w 221"/>
                <a:gd name="T1" fmla="*/ 0 h 217"/>
                <a:gd name="T2" fmla="*/ 215 w 221"/>
                <a:gd name="T3" fmla="*/ 4 h 217"/>
                <a:gd name="T4" fmla="*/ 209 w 221"/>
                <a:gd name="T5" fmla="*/ 7 h 217"/>
                <a:gd name="T6" fmla="*/ 203 w 221"/>
                <a:gd name="T7" fmla="*/ 11 h 217"/>
                <a:gd name="T8" fmla="*/ 195 w 221"/>
                <a:gd name="T9" fmla="*/ 17 h 217"/>
                <a:gd name="T10" fmla="*/ 186 w 221"/>
                <a:gd name="T11" fmla="*/ 23 h 217"/>
                <a:gd name="T12" fmla="*/ 176 w 221"/>
                <a:gd name="T13" fmla="*/ 30 h 217"/>
                <a:gd name="T14" fmla="*/ 170 w 221"/>
                <a:gd name="T15" fmla="*/ 39 h 217"/>
                <a:gd name="T16" fmla="*/ 170 w 221"/>
                <a:gd name="T17" fmla="*/ 50 h 217"/>
                <a:gd name="T18" fmla="*/ 169 w 221"/>
                <a:gd name="T19" fmla="*/ 60 h 217"/>
                <a:gd name="T20" fmla="*/ 169 w 221"/>
                <a:gd name="T21" fmla="*/ 70 h 217"/>
                <a:gd name="T22" fmla="*/ 167 w 221"/>
                <a:gd name="T23" fmla="*/ 80 h 217"/>
                <a:gd name="T24" fmla="*/ 166 w 221"/>
                <a:gd name="T25" fmla="*/ 89 h 217"/>
                <a:gd name="T26" fmla="*/ 166 w 221"/>
                <a:gd name="T27" fmla="*/ 99 h 217"/>
                <a:gd name="T28" fmla="*/ 166 w 221"/>
                <a:gd name="T29" fmla="*/ 108 h 217"/>
                <a:gd name="T30" fmla="*/ 164 w 221"/>
                <a:gd name="T31" fmla="*/ 115 h 217"/>
                <a:gd name="T32" fmla="*/ 164 w 221"/>
                <a:gd name="T33" fmla="*/ 122 h 217"/>
                <a:gd name="T34" fmla="*/ 163 w 221"/>
                <a:gd name="T35" fmla="*/ 132 h 217"/>
                <a:gd name="T36" fmla="*/ 163 w 221"/>
                <a:gd name="T37" fmla="*/ 142 h 217"/>
                <a:gd name="T38" fmla="*/ 163 w 221"/>
                <a:gd name="T39" fmla="*/ 146 h 217"/>
                <a:gd name="T40" fmla="*/ 163 w 221"/>
                <a:gd name="T41" fmla="*/ 148 h 217"/>
                <a:gd name="T42" fmla="*/ 157 w 221"/>
                <a:gd name="T43" fmla="*/ 146 h 217"/>
                <a:gd name="T44" fmla="*/ 149 w 221"/>
                <a:gd name="T45" fmla="*/ 142 h 217"/>
                <a:gd name="T46" fmla="*/ 138 w 221"/>
                <a:gd name="T47" fmla="*/ 141 h 217"/>
                <a:gd name="T48" fmla="*/ 133 w 221"/>
                <a:gd name="T49" fmla="*/ 138 h 217"/>
                <a:gd name="T50" fmla="*/ 124 w 221"/>
                <a:gd name="T51" fmla="*/ 135 h 217"/>
                <a:gd name="T52" fmla="*/ 117 w 221"/>
                <a:gd name="T53" fmla="*/ 132 h 217"/>
                <a:gd name="T54" fmla="*/ 108 w 221"/>
                <a:gd name="T55" fmla="*/ 129 h 217"/>
                <a:gd name="T56" fmla="*/ 100 w 221"/>
                <a:gd name="T57" fmla="*/ 128 h 217"/>
                <a:gd name="T58" fmla="*/ 89 w 221"/>
                <a:gd name="T59" fmla="*/ 125 h 217"/>
                <a:gd name="T60" fmla="*/ 79 w 221"/>
                <a:gd name="T61" fmla="*/ 121 h 217"/>
                <a:gd name="T62" fmla="*/ 69 w 221"/>
                <a:gd name="T63" fmla="*/ 119 h 217"/>
                <a:gd name="T64" fmla="*/ 61 w 221"/>
                <a:gd name="T65" fmla="*/ 115 h 217"/>
                <a:gd name="T66" fmla="*/ 49 w 221"/>
                <a:gd name="T67" fmla="*/ 118 h 217"/>
                <a:gd name="T68" fmla="*/ 39 w 221"/>
                <a:gd name="T69" fmla="*/ 125 h 217"/>
                <a:gd name="T70" fmla="*/ 29 w 221"/>
                <a:gd name="T71" fmla="*/ 132 h 217"/>
                <a:gd name="T72" fmla="*/ 19 w 221"/>
                <a:gd name="T73" fmla="*/ 139 h 217"/>
                <a:gd name="T74" fmla="*/ 12 w 221"/>
                <a:gd name="T75" fmla="*/ 145 h 217"/>
                <a:gd name="T76" fmla="*/ 7 w 221"/>
                <a:gd name="T77" fmla="*/ 148 h 217"/>
                <a:gd name="T78" fmla="*/ 0 w 221"/>
                <a:gd name="T79" fmla="*/ 152 h 217"/>
                <a:gd name="T80" fmla="*/ 206 w 221"/>
                <a:gd name="T81" fmla="*/ 217 h 217"/>
                <a:gd name="T82" fmla="*/ 221 w 221"/>
                <a:gd name="T8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1" h="217">
                  <a:moveTo>
                    <a:pt x="221" y="0"/>
                  </a:moveTo>
                  <a:lnTo>
                    <a:pt x="221" y="0"/>
                  </a:lnTo>
                  <a:lnTo>
                    <a:pt x="216" y="3"/>
                  </a:lnTo>
                  <a:lnTo>
                    <a:pt x="215" y="4"/>
                  </a:lnTo>
                  <a:lnTo>
                    <a:pt x="212" y="5"/>
                  </a:lnTo>
                  <a:lnTo>
                    <a:pt x="209" y="7"/>
                  </a:lnTo>
                  <a:lnTo>
                    <a:pt x="206" y="10"/>
                  </a:lnTo>
                  <a:lnTo>
                    <a:pt x="203" y="11"/>
                  </a:lnTo>
                  <a:lnTo>
                    <a:pt x="199" y="14"/>
                  </a:lnTo>
                  <a:lnTo>
                    <a:pt x="195" y="17"/>
                  </a:lnTo>
                  <a:lnTo>
                    <a:pt x="190" y="20"/>
                  </a:lnTo>
                  <a:lnTo>
                    <a:pt x="186" y="23"/>
                  </a:lnTo>
                  <a:lnTo>
                    <a:pt x="180" y="26"/>
                  </a:lnTo>
                  <a:lnTo>
                    <a:pt x="176" y="30"/>
                  </a:lnTo>
                  <a:lnTo>
                    <a:pt x="172" y="34"/>
                  </a:lnTo>
                  <a:lnTo>
                    <a:pt x="170" y="39"/>
                  </a:lnTo>
                  <a:lnTo>
                    <a:pt x="170" y="44"/>
                  </a:lnTo>
                  <a:lnTo>
                    <a:pt x="170" y="50"/>
                  </a:lnTo>
                  <a:lnTo>
                    <a:pt x="170" y="54"/>
                  </a:lnTo>
                  <a:lnTo>
                    <a:pt x="169" y="60"/>
                  </a:lnTo>
                  <a:lnTo>
                    <a:pt x="169" y="64"/>
                  </a:lnTo>
                  <a:lnTo>
                    <a:pt x="169" y="70"/>
                  </a:lnTo>
                  <a:lnTo>
                    <a:pt x="169" y="75"/>
                  </a:lnTo>
                  <a:lnTo>
                    <a:pt x="167" y="80"/>
                  </a:lnTo>
                  <a:lnTo>
                    <a:pt x="166" y="85"/>
                  </a:lnTo>
                  <a:lnTo>
                    <a:pt x="166" y="89"/>
                  </a:lnTo>
                  <a:lnTo>
                    <a:pt x="166" y="95"/>
                  </a:lnTo>
                  <a:lnTo>
                    <a:pt x="166" y="99"/>
                  </a:lnTo>
                  <a:lnTo>
                    <a:pt x="166" y="102"/>
                  </a:lnTo>
                  <a:lnTo>
                    <a:pt x="166" y="108"/>
                  </a:lnTo>
                  <a:lnTo>
                    <a:pt x="166" y="112"/>
                  </a:lnTo>
                  <a:lnTo>
                    <a:pt x="164" y="115"/>
                  </a:lnTo>
                  <a:lnTo>
                    <a:pt x="164" y="119"/>
                  </a:lnTo>
                  <a:lnTo>
                    <a:pt x="164" y="122"/>
                  </a:lnTo>
                  <a:lnTo>
                    <a:pt x="164" y="126"/>
                  </a:lnTo>
                  <a:lnTo>
                    <a:pt x="163" y="132"/>
                  </a:lnTo>
                  <a:lnTo>
                    <a:pt x="163" y="138"/>
                  </a:lnTo>
                  <a:lnTo>
                    <a:pt x="163" y="142"/>
                  </a:lnTo>
                  <a:lnTo>
                    <a:pt x="163" y="145"/>
                  </a:lnTo>
                  <a:lnTo>
                    <a:pt x="163" y="146"/>
                  </a:lnTo>
                  <a:lnTo>
                    <a:pt x="163" y="148"/>
                  </a:lnTo>
                  <a:lnTo>
                    <a:pt x="163" y="148"/>
                  </a:lnTo>
                  <a:lnTo>
                    <a:pt x="160" y="146"/>
                  </a:lnTo>
                  <a:lnTo>
                    <a:pt x="157" y="146"/>
                  </a:lnTo>
                  <a:lnTo>
                    <a:pt x="153" y="145"/>
                  </a:lnTo>
                  <a:lnTo>
                    <a:pt x="149" y="142"/>
                  </a:lnTo>
                  <a:lnTo>
                    <a:pt x="143" y="141"/>
                  </a:lnTo>
                  <a:lnTo>
                    <a:pt x="138" y="141"/>
                  </a:lnTo>
                  <a:lnTo>
                    <a:pt x="136" y="139"/>
                  </a:lnTo>
                  <a:lnTo>
                    <a:pt x="133" y="138"/>
                  </a:lnTo>
                  <a:lnTo>
                    <a:pt x="130" y="136"/>
                  </a:lnTo>
                  <a:lnTo>
                    <a:pt x="124" y="135"/>
                  </a:lnTo>
                  <a:lnTo>
                    <a:pt x="121" y="135"/>
                  </a:lnTo>
                  <a:lnTo>
                    <a:pt x="117" y="132"/>
                  </a:lnTo>
                  <a:lnTo>
                    <a:pt x="113" y="131"/>
                  </a:lnTo>
                  <a:lnTo>
                    <a:pt x="108" y="129"/>
                  </a:lnTo>
                  <a:lnTo>
                    <a:pt x="104" y="129"/>
                  </a:lnTo>
                  <a:lnTo>
                    <a:pt x="100" y="128"/>
                  </a:lnTo>
                  <a:lnTo>
                    <a:pt x="95" y="126"/>
                  </a:lnTo>
                  <a:lnTo>
                    <a:pt x="89" y="125"/>
                  </a:lnTo>
                  <a:lnTo>
                    <a:pt x="85" y="122"/>
                  </a:lnTo>
                  <a:lnTo>
                    <a:pt x="79" y="121"/>
                  </a:lnTo>
                  <a:lnTo>
                    <a:pt x="75" y="121"/>
                  </a:lnTo>
                  <a:lnTo>
                    <a:pt x="69" y="119"/>
                  </a:lnTo>
                  <a:lnTo>
                    <a:pt x="65" y="116"/>
                  </a:lnTo>
                  <a:lnTo>
                    <a:pt x="61" y="115"/>
                  </a:lnTo>
                  <a:lnTo>
                    <a:pt x="55" y="115"/>
                  </a:lnTo>
                  <a:lnTo>
                    <a:pt x="49" y="118"/>
                  </a:lnTo>
                  <a:lnTo>
                    <a:pt x="43" y="122"/>
                  </a:lnTo>
                  <a:lnTo>
                    <a:pt x="39" y="125"/>
                  </a:lnTo>
                  <a:lnTo>
                    <a:pt x="33" y="129"/>
                  </a:lnTo>
                  <a:lnTo>
                    <a:pt x="29" y="132"/>
                  </a:lnTo>
                  <a:lnTo>
                    <a:pt x="23" y="135"/>
                  </a:lnTo>
                  <a:lnTo>
                    <a:pt x="19" y="139"/>
                  </a:lnTo>
                  <a:lnTo>
                    <a:pt x="16" y="142"/>
                  </a:lnTo>
                  <a:lnTo>
                    <a:pt x="12" y="145"/>
                  </a:lnTo>
                  <a:lnTo>
                    <a:pt x="9" y="146"/>
                  </a:lnTo>
                  <a:lnTo>
                    <a:pt x="7" y="148"/>
                  </a:lnTo>
                  <a:lnTo>
                    <a:pt x="5" y="149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06" y="217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9" name="Freeform 65"/>
            <p:cNvSpPr>
              <a:spLocks/>
            </p:cNvSpPr>
            <p:nvPr userDrawn="1"/>
          </p:nvSpPr>
          <p:spPr bwMode="gray">
            <a:xfrm>
              <a:off x="2846" y="945"/>
              <a:ext cx="55" cy="61"/>
            </a:xfrm>
            <a:custGeom>
              <a:avLst/>
              <a:gdLst>
                <a:gd name="T0" fmla="*/ 105 w 110"/>
                <a:gd name="T1" fmla="*/ 0 h 121"/>
                <a:gd name="T2" fmla="*/ 110 w 110"/>
                <a:gd name="T3" fmla="*/ 121 h 121"/>
                <a:gd name="T4" fmla="*/ 0 w 110"/>
                <a:gd name="T5" fmla="*/ 79 h 121"/>
                <a:gd name="T6" fmla="*/ 105 w 110"/>
                <a:gd name="T7" fmla="*/ 0 h 121"/>
                <a:gd name="T8" fmla="*/ 105 w 11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1">
                  <a:moveTo>
                    <a:pt x="105" y="0"/>
                  </a:moveTo>
                  <a:lnTo>
                    <a:pt x="110" y="121"/>
                  </a:lnTo>
                  <a:lnTo>
                    <a:pt x="0" y="79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0" name="Freeform 66"/>
            <p:cNvSpPr>
              <a:spLocks/>
            </p:cNvSpPr>
            <p:nvPr userDrawn="1"/>
          </p:nvSpPr>
          <p:spPr bwMode="gray">
            <a:xfrm>
              <a:off x="2943" y="941"/>
              <a:ext cx="134" cy="87"/>
            </a:xfrm>
            <a:custGeom>
              <a:avLst/>
              <a:gdLst>
                <a:gd name="T0" fmla="*/ 267 w 270"/>
                <a:gd name="T1" fmla="*/ 0 h 173"/>
                <a:gd name="T2" fmla="*/ 261 w 270"/>
                <a:gd name="T3" fmla="*/ 0 h 173"/>
                <a:gd name="T4" fmla="*/ 255 w 270"/>
                <a:gd name="T5" fmla="*/ 0 h 173"/>
                <a:gd name="T6" fmla="*/ 247 w 270"/>
                <a:gd name="T7" fmla="*/ 0 h 173"/>
                <a:gd name="T8" fmla="*/ 236 w 270"/>
                <a:gd name="T9" fmla="*/ 0 h 173"/>
                <a:gd name="T10" fmla="*/ 225 w 270"/>
                <a:gd name="T11" fmla="*/ 0 h 173"/>
                <a:gd name="T12" fmla="*/ 213 w 270"/>
                <a:gd name="T13" fmla="*/ 0 h 173"/>
                <a:gd name="T14" fmla="*/ 205 w 270"/>
                <a:gd name="T15" fmla="*/ 4 h 173"/>
                <a:gd name="T16" fmla="*/ 198 w 270"/>
                <a:gd name="T17" fmla="*/ 11 h 173"/>
                <a:gd name="T18" fmla="*/ 190 w 270"/>
                <a:gd name="T19" fmla="*/ 21 h 173"/>
                <a:gd name="T20" fmla="*/ 185 w 270"/>
                <a:gd name="T21" fmla="*/ 29 h 173"/>
                <a:gd name="T22" fmla="*/ 179 w 270"/>
                <a:gd name="T23" fmla="*/ 37 h 173"/>
                <a:gd name="T24" fmla="*/ 173 w 270"/>
                <a:gd name="T25" fmla="*/ 45 h 173"/>
                <a:gd name="T26" fmla="*/ 167 w 270"/>
                <a:gd name="T27" fmla="*/ 52 h 173"/>
                <a:gd name="T28" fmla="*/ 163 w 270"/>
                <a:gd name="T29" fmla="*/ 59 h 173"/>
                <a:gd name="T30" fmla="*/ 156 w 270"/>
                <a:gd name="T31" fmla="*/ 68 h 173"/>
                <a:gd name="T32" fmla="*/ 147 w 270"/>
                <a:gd name="T33" fmla="*/ 78 h 173"/>
                <a:gd name="T34" fmla="*/ 141 w 270"/>
                <a:gd name="T35" fmla="*/ 86 h 173"/>
                <a:gd name="T36" fmla="*/ 139 w 270"/>
                <a:gd name="T37" fmla="*/ 91 h 173"/>
                <a:gd name="T38" fmla="*/ 139 w 270"/>
                <a:gd name="T39" fmla="*/ 91 h 173"/>
                <a:gd name="T40" fmla="*/ 134 w 270"/>
                <a:gd name="T41" fmla="*/ 86 h 173"/>
                <a:gd name="T42" fmla="*/ 128 w 270"/>
                <a:gd name="T43" fmla="*/ 79 h 173"/>
                <a:gd name="T44" fmla="*/ 120 w 270"/>
                <a:gd name="T45" fmla="*/ 68 h 173"/>
                <a:gd name="T46" fmla="*/ 114 w 270"/>
                <a:gd name="T47" fmla="*/ 60 h 173"/>
                <a:gd name="T48" fmla="*/ 108 w 270"/>
                <a:gd name="T49" fmla="*/ 53 h 173"/>
                <a:gd name="T50" fmla="*/ 101 w 270"/>
                <a:gd name="T51" fmla="*/ 46 h 173"/>
                <a:gd name="T52" fmla="*/ 95 w 270"/>
                <a:gd name="T53" fmla="*/ 39 h 173"/>
                <a:gd name="T54" fmla="*/ 90 w 270"/>
                <a:gd name="T55" fmla="*/ 32 h 173"/>
                <a:gd name="T56" fmla="*/ 84 w 270"/>
                <a:gd name="T57" fmla="*/ 24 h 173"/>
                <a:gd name="T58" fmla="*/ 78 w 270"/>
                <a:gd name="T59" fmla="*/ 16 h 173"/>
                <a:gd name="T60" fmla="*/ 71 w 270"/>
                <a:gd name="T61" fmla="*/ 9 h 173"/>
                <a:gd name="T62" fmla="*/ 64 w 270"/>
                <a:gd name="T63" fmla="*/ 4 h 173"/>
                <a:gd name="T64" fmla="*/ 58 w 270"/>
                <a:gd name="T65" fmla="*/ 4 h 173"/>
                <a:gd name="T66" fmla="*/ 51 w 270"/>
                <a:gd name="T67" fmla="*/ 4 h 173"/>
                <a:gd name="T68" fmla="*/ 43 w 270"/>
                <a:gd name="T69" fmla="*/ 4 h 173"/>
                <a:gd name="T70" fmla="*/ 38 w 270"/>
                <a:gd name="T71" fmla="*/ 6 h 173"/>
                <a:gd name="T72" fmla="*/ 31 w 270"/>
                <a:gd name="T73" fmla="*/ 6 h 173"/>
                <a:gd name="T74" fmla="*/ 23 w 270"/>
                <a:gd name="T75" fmla="*/ 6 h 173"/>
                <a:gd name="T76" fmla="*/ 15 w 270"/>
                <a:gd name="T77" fmla="*/ 6 h 173"/>
                <a:gd name="T78" fmla="*/ 7 w 270"/>
                <a:gd name="T79" fmla="*/ 6 h 173"/>
                <a:gd name="T80" fmla="*/ 2 w 270"/>
                <a:gd name="T81" fmla="*/ 6 h 173"/>
                <a:gd name="T82" fmla="*/ 136 w 270"/>
                <a:gd name="T83" fmla="*/ 173 h 173"/>
                <a:gd name="T84" fmla="*/ 270 w 270"/>
                <a:gd name="T8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73">
                  <a:moveTo>
                    <a:pt x="270" y="0"/>
                  </a:moveTo>
                  <a:lnTo>
                    <a:pt x="267" y="0"/>
                  </a:lnTo>
                  <a:lnTo>
                    <a:pt x="264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7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5" y="0"/>
                  </a:lnTo>
                  <a:lnTo>
                    <a:pt x="219" y="0"/>
                  </a:lnTo>
                  <a:lnTo>
                    <a:pt x="213" y="0"/>
                  </a:lnTo>
                  <a:lnTo>
                    <a:pt x="208" y="1"/>
                  </a:lnTo>
                  <a:lnTo>
                    <a:pt x="205" y="4"/>
                  </a:lnTo>
                  <a:lnTo>
                    <a:pt x="200" y="9"/>
                  </a:lnTo>
                  <a:lnTo>
                    <a:pt x="198" y="11"/>
                  </a:lnTo>
                  <a:lnTo>
                    <a:pt x="195" y="17"/>
                  </a:lnTo>
                  <a:lnTo>
                    <a:pt x="190" y="21"/>
                  </a:lnTo>
                  <a:lnTo>
                    <a:pt x="189" y="24"/>
                  </a:lnTo>
                  <a:lnTo>
                    <a:pt x="185" y="29"/>
                  </a:lnTo>
                  <a:lnTo>
                    <a:pt x="183" y="34"/>
                  </a:lnTo>
                  <a:lnTo>
                    <a:pt x="179" y="37"/>
                  </a:lnTo>
                  <a:lnTo>
                    <a:pt x="176" y="42"/>
                  </a:lnTo>
                  <a:lnTo>
                    <a:pt x="173" y="45"/>
                  </a:lnTo>
                  <a:lnTo>
                    <a:pt x="170" y="47"/>
                  </a:lnTo>
                  <a:lnTo>
                    <a:pt x="167" y="52"/>
                  </a:lnTo>
                  <a:lnTo>
                    <a:pt x="164" y="56"/>
                  </a:lnTo>
                  <a:lnTo>
                    <a:pt x="163" y="59"/>
                  </a:lnTo>
                  <a:lnTo>
                    <a:pt x="160" y="62"/>
                  </a:lnTo>
                  <a:lnTo>
                    <a:pt x="156" y="68"/>
                  </a:lnTo>
                  <a:lnTo>
                    <a:pt x="151" y="75"/>
                  </a:lnTo>
                  <a:lnTo>
                    <a:pt x="147" y="78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40" y="88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7" y="88"/>
                  </a:lnTo>
                  <a:lnTo>
                    <a:pt x="134" y="86"/>
                  </a:lnTo>
                  <a:lnTo>
                    <a:pt x="133" y="83"/>
                  </a:lnTo>
                  <a:lnTo>
                    <a:pt x="128" y="79"/>
                  </a:lnTo>
                  <a:lnTo>
                    <a:pt x="124" y="75"/>
                  </a:lnTo>
                  <a:lnTo>
                    <a:pt x="120" y="68"/>
                  </a:lnTo>
                  <a:lnTo>
                    <a:pt x="115" y="63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8" y="53"/>
                  </a:lnTo>
                  <a:lnTo>
                    <a:pt x="105" y="50"/>
                  </a:lnTo>
                  <a:lnTo>
                    <a:pt x="101" y="46"/>
                  </a:lnTo>
                  <a:lnTo>
                    <a:pt x="100" y="43"/>
                  </a:lnTo>
                  <a:lnTo>
                    <a:pt x="95" y="39"/>
                  </a:lnTo>
                  <a:lnTo>
                    <a:pt x="94" y="36"/>
                  </a:lnTo>
                  <a:lnTo>
                    <a:pt x="90" y="32"/>
                  </a:lnTo>
                  <a:lnTo>
                    <a:pt x="87" y="27"/>
                  </a:lnTo>
                  <a:lnTo>
                    <a:pt x="84" y="24"/>
                  </a:lnTo>
                  <a:lnTo>
                    <a:pt x="81" y="20"/>
                  </a:lnTo>
                  <a:lnTo>
                    <a:pt x="78" y="16"/>
                  </a:lnTo>
                  <a:lnTo>
                    <a:pt x="74" y="11"/>
                  </a:lnTo>
                  <a:lnTo>
                    <a:pt x="71" y="9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1" y="4"/>
                  </a:lnTo>
                  <a:lnTo>
                    <a:pt x="48" y="4"/>
                  </a:lnTo>
                  <a:lnTo>
                    <a:pt x="43" y="4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5" y="6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3" y="6"/>
                  </a:lnTo>
                  <a:lnTo>
                    <a:pt x="19" y="6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136" y="173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1" name="Freeform 67"/>
            <p:cNvSpPr>
              <a:spLocks/>
            </p:cNvSpPr>
            <p:nvPr userDrawn="1"/>
          </p:nvSpPr>
          <p:spPr bwMode="gray">
            <a:xfrm>
              <a:off x="2977" y="920"/>
              <a:ext cx="67" cy="52"/>
            </a:xfrm>
            <a:custGeom>
              <a:avLst/>
              <a:gdLst>
                <a:gd name="T0" fmla="*/ 134 w 134"/>
                <a:gd name="T1" fmla="*/ 0 h 103"/>
                <a:gd name="T2" fmla="*/ 68 w 134"/>
                <a:gd name="T3" fmla="*/ 103 h 103"/>
                <a:gd name="T4" fmla="*/ 0 w 134"/>
                <a:gd name="T5" fmla="*/ 8 h 103"/>
                <a:gd name="T6" fmla="*/ 134 w 134"/>
                <a:gd name="T7" fmla="*/ 0 h 103"/>
                <a:gd name="T8" fmla="*/ 134 w 134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3">
                  <a:moveTo>
                    <a:pt x="134" y="0"/>
                  </a:moveTo>
                  <a:lnTo>
                    <a:pt x="68" y="103"/>
                  </a:lnTo>
                  <a:lnTo>
                    <a:pt x="0" y="8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2" name="Freeform 68"/>
            <p:cNvSpPr>
              <a:spLocks/>
            </p:cNvSpPr>
            <p:nvPr userDrawn="1"/>
          </p:nvSpPr>
          <p:spPr bwMode="gray">
            <a:xfrm>
              <a:off x="2887" y="1246"/>
              <a:ext cx="67" cy="70"/>
            </a:xfrm>
            <a:custGeom>
              <a:avLst/>
              <a:gdLst>
                <a:gd name="T0" fmla="*/ 0 w 134"/>
                <a:gd name="T1" fmla="*/ 0 h 139"/>
                <a:gd name="T2" fmla="*/ 0 w 134"/>
                <a:gd name="T3" fmla="*/ 1 h 139"/>
                <a:gd name="T4" fmla="*/ 3 w 134"/>
                <a:gd name="T5" fmla="*/ 4 h 139"/>
                <a:gd name="T6" fmla="*/ 6 w 134"/>
                <a:gd name="T7" fmla="*/ 8 h 139"/>
                <a:gd name="T8" fmla="*/ 8 w 134"/>
                <a:gd name="T9" fmla="*/ 13 h 139"/>
                <a:gd name="T10" fmla="*/ 12 w 134"/>
                <a:gd name="T11" fmla="*/ 18 h 139"/>
                <a:gd name="T12" fmla="*/ 13 w 134"/>
                <a:gd name="T13" fmla="*/ 21 h 139"/>
                <a:gd name="T14" fmla="*/ 15 w 134"/>
                <a:gd name="T15" fmla="*/ 24 h 139"/>
                <a:gd name="T16" fmla="*/ 18 w 134"/>
                <a:gd name="T17" fmla="*/ 29 h 139"/>
                <a:gd name="T18" fmla="*/ 21 w 134"/>
                <a:gd name="T19" fmla="*/ 31 h 139"/>
                <a:gd name="T20" fmla="*/ 23 w 134"/>
                <a:gd name="T21" fmla="*/ 31 h 139"/>
                <a:gd name="T22" fmla="*/ 26 w 134"/>
                <a:gd name="T23" fmla="*/ 31 h 139"/>
                <a:gd name="T24" fmla="*/ 29 w 134"/>
                <a:gd name="T25" fmla="*/ 31 h 139"/>
                <a:gd name="T26" fmla="*/ 34 w 134"/>
                <a:gd name="T27" fmla="*/ 33 h 139"/>
                <a:gd name="T28" fmla="*/ 35 w 134"/>
                <a:gd name="T29" fmla="*/ 33 h 139"/>
                <a:gd name="T30" fmla="*/ 39 w 134"/>
                <a:gd name="T31" fmla="*/ 33 h 139"/>
                <a:gd name="T32" fmla="*/ 42 w 134"/>
                <a:gd name="T33" fmla="*/ 34 h 139"/>
                <a:gd name="T34" fmla="*/ 45 w 134"/>
                <a:gd name="T35" fmla="*/ 34 h 139"/>
                <a:gd name="T36" fmla="*/ 51 w 134"/>
                <a:gd name="T37" fmla="*/ 34 h 139"/>
                <a:gd name="T38" fmla="*/ 57 w 134"/>
                <a:gd name="T39" fmla="*/ 36 h 139"/>
                <a:gd name="T40" fmla="*/ 62 w 134"/>
                <a:gd name="T41" fmla="*/ 36 h 139"/>
                <a:gd name="T42" fmla="*/ 68 w 134"/>
                <a:gd name="T43" fmla="*/ 36 h 139"/>
                <a:gd name="T44" fmla="*/ 71 w 134"/>
                <a:gd name="T45" fmla="*/ 36 h 139"/>
                <a:gd name="T46" fmla="*/ 77 w 134"/>
                <a:gd name="T47" fmla="*/ 37 h 139"/>
                <a:gd name="T48" fmla="*/ 80 w 134"/>
                <a:gd name="T49" fmla="*/ 37 h 139"/>
                <a:gd name="T50" fmla="*/ 84 w 134"/>
                <a:gd name="T51" fmla="*/ 37 h 139"/>
                <a:gd name="T52" fmla="*/ 88 w 134"/>
                <a:gd name="T53" fmla="*/ 39 h 139"/>
                <a:gd name="T54" fmla="*/ 90 w 134"/>
                <a:gd name="T55" fmla="*/ 39 h 139"/>
                <a:gd name="T56" fmla="*/ 88 w 134"/>
                <a:gd name="T57" fmla="*/ 40 h 139"/>
                <a:gd name="T58" fmla="*/ 88 w 134"/>
                <a:gd name="T59" fmla="*/ 44 h 139"/>
                <a:gd name="T60" fmla="*/ 85 w 134"/>
                <a:gd name="T61" fmla="*/ 46 h 139"/>
                <a:gd name="T62" fmla="*/ 85 w 134"/>
                <a:gd name="T63" fmla="*/ 50 h 139"/>
                <a:gd name="T64" fmla="*/ 84 w 134"/>
                <a:gd name="T65" fmla="*/ 54 h 139"/>
                <a:gd name="T66" fmla="*/ 82 w 134"/>
                <a:gd name="T67" fmla="*/ 59 h 139"/>
                <a:gd name="T68" fmla="*/ 80 w 134"/>
                <a:gd name="T69" fmla="*/ 65 h 139"/>
                <a:gd name="T70" fmla="*/ 78 w 134"/>
                <a:gd name="T71" fmla="*/ 69 h 139"/>
                <a:gd name="T72" fmla="*/ 77 w 134"/>
                <a:gd name="T73" fmla="*/ 75 h 139"/>
                <a:gd name="T74" fmla="*/ 75 w 134"/>
                <a:gd name="T75" fmla="*/ 80 h 139"/>
                <a:gd name="T76" fmla="*/ 74 w 134"/>
                <a:gd name="T77" fmla="*/ 86 h 139"/>
                <a:gd name="T78" fmla="*/ 71 w 134"/>
                <a:gd name="T79" fmla="*/ 92 h 139"/>
                <a:gd name="T80" fmla="*/ 70 w 134"/>
                <a:gd name="T81" fmla="*/ 98 h 139"/>
                <a:gd name="T82" fmla="*/ 68 w 134"/>
                <a:gd name="T83" fmla="*/ 105 h 139"/>
                <a:gd name="T84" fmla="*/ 70 w 134"/>
                <a:gd name="T85" fmla="*/ 108 h 139"/>
                <a:gd name="T86" fmla="*/ 71 w 134"/>
                <a:gd name="T87" fmla="*/ 111 h 139"/>
                <a:gd name="T88" fmla="*/ 74 w 134"/>
                <a:gd name="T89" fmla="*/ 115 h 139"/>
                <a:gd name="T90" fmla="*/ 75 w 134"/>
                <a:gd name="T91" fmla="*/ 118 h 139"/>
                <a:gd name="T92" fmla="*/ 80 w 134"/>
                <a:gd name="T93" fmla="*/ 124 h 139"/>
                <a:gd name="T94" fmla="*/ 84 w 134"/>
                <a:gd name="T95" fmla="*/ 129 h 139"/>
                <a:gd name="T96" fmla="*/ 85 w 134"/>
                <a:gd name="T97" fmla="*/ 134 h 139"/>
                <a:gd name="T98" fmla="*/ 88 w 134"/>
                <a:gd name="T99" fmla="*/ 137 h 139"/>
                <a:gd name="T100" fmla="*/ 90 w 134"/>
                <a:gd name="T101" fmla="*/ 139 h 139"/>
                <a:gd name="T102" fmla="*/ 90 w 134"/>
                <a:gd name="T103" fmla="*/ 139 h 139"/>
                <a:gd name="T104" fmla="*/ 134 w 134"/>
                <a:gd name="T105" fmla="*/ 14 h 139"/>
                <a:gd name="T106" fmla="*/ 0 w 134"/>
                <a:gd name="T107" fmla="*/ 0 h 139"/>
                <a:gd name="T108" fmla="*/ 0 w 134"/>
                <a:gd name="T10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39">
                  <a:moveTo>
                    <a:pt x="0" y="0"/>
                  </a:moveTo>
                  <a:lnTo>
                    <a:pt x="0" y="1"/>
                  </a:lnTo>
                  <a:lnTo>
                    <a:pt x="3" y="4"/>
                  </a:lnTo>
                  <a:lnTo>
                    <a:pt x="6" y="8"/>
                  </a:lnTo>
                  <a:lnTo>
                    <a:pt x="8" y="13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5" y="24"/>
                  </a:lnTo>
                  <a:lnTo>
                    <a:pt x="18" y="29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6" y="31"/>
                  </a:lnTo>
                  <a:lnTo>
                    <a:pt x="29" y="31"/>
                  </a:lnTo>
                  <a:lnTo>
                    <a:pt x="34" y="33"/>
                  </a:lnTo>
                  <a:lnTo>
                    <a:pt x="35" y="33"/>
                  </a:lnTo>
                  <a:lnTo>
                    <a:pt x="39" y="33"/>
                  </a:lnTo>
                  <a:lnTo>
                    <a:pt x="42" y="34"/>
                  </a:lnTo>
                  <a:lnTo>
                    <a:pt x="45" y="34"/>
                  </a:lnTo>
                  <a:lnTo>
                    <a:pt x="51" y="34"/>
                  </a:lnTo>
                  <a:lnTo>
                    <a:pt x="57" y="36"/>
                  </a:lnTo>
                  <a:lnTo>
                    <a:pt x="62" y="36"/>
                  </a:lnTo>
                  <a:lnTo>
                    <a:pt x="68" y="36"/>
                  </a:lnTo>
                  <a:lnTo>
                    <a:pt x="71" y="36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4" y="37"/>
                  </a:lnTo>
                  <a:lnTo>
                    <a:pt x="88" y="39"/>
                  </a:lnTo>
                  <a:lnTo>
                    <a:pt x="90" y="39"/>
                  </a:lnTo>
                  <a:lnTo>
                    <a:pt x="88" y="40"/>
                  </a:lnTo>
                  <a:lnTo>
                    <a:pt x="88" y="44"/>
                  </a:lnTo>
                  <a:lnTo>
                    <a:pt x="85" y="46"/>
                  </a:lnTo>
                  <a:lnTo>
                    <a:pt x="85" y="50"/>
                  </a:lnTo>
                  <a:lnTo>
                    <a:pt x="84" y="54"/>
                  </a:lnTo>
                  <a:lnTo>
                    <a:pt x="82" y="59"/>
                  </a:lnTo>
                  <a:lnTo>
                    <a:pt x="80" y="65"/>
                  </a:lnTo>
                  <a:lnTo>
                    <a:pt x="78" y="69"/>
                  </a:lnTo>
                  <a:lnTo>
                    <a:pt x="77" y="75"/>
                  </a:lnTo>
                  <a:lnTo>
                    <a:pt x="75" y="80"/>
                  </a:lnTo>
                  <a:lnTo>
                    <a:pt x="74" y="86"/>
                  </a:lnTo>
                  <a:lnTo>
                    <a:pt x="71" y="92"/>
                  </a:lnTo>
                  <a:lnTo>
                    <a:pt x="70" y="98"/>
                  </a:lnTo>
                  <a:lnTo>
                    <a:pt x="68" y="105"/>
                  </a:lnTo>
                  <a:lnTo>
                    <a:pt x="70" y="108"/>
                  </a:lnTo>
                  <a:lnTo>
                    <a:pt x="71" y="111"/>
                  </a:lnTo>
                  <a:lnTo>
                    <a:pt x="74" y="115"/>
                  </a:lnTo>
                  <a:lnTo>
                    <a:pt x="75" y="118"/>
                  </a:lnTo>
                  <a:lnTo>
                    <a:pt x="80" y="124"/>
                  </a:lnTo>
                  <a:lnTo>
                    <a:pt x="84" y="129"/>
                  </a:lnTo>
                  <a:lnTo>
                    <a:pt x="85" y="134"/>
                  </a:lnTo>
                  <a:lnTo>
                    <a:pt x="88" y="137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134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3" name="Freeform 69"/>
            <p:cNvSpPr>
              <a:spLocks/>
            </p:cNvSpPr>
            <p:nvPr userDrawn="1"/>
          </p:nvSpPr>
          <p:spPr bwMode="gray">
            <a:xfrm>
              <a:off x="2884" y="1271"/>
              <a:ext cx="38" cy="34"/>
            </a:xfrm>
            <a:custGeom>
              <a:avLst/>
              <a:gdLst>
                <a:gd name="T0" fmla="*/ 0 w 75"/>
                <a:gd name="T1" fmla="*/ 0 h 68"/>
                <a:gd name="T2" fmla="*/ 75 w 75"/>
                <a:gd name="T3" fmla="*/ 2 h 68"/>
                <a:gd name="T4" fmla="*/ 46 w 75"/>
                <a:gd name="T5" fmla="*/ 68 h 68"/>
                <a:gd name="T6" fmla="*/ 0 w 75"/>
                <a:gd name="T7" fmla="*/ 0 h 68"/>
                <a:gd name="T8" fmla="*/ 0 w 75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8">
                  <a:moveTo>
                    <a:pt x="0" y="0"/>
                  </a:moveTo>
                  <a:lnTo>
                    <a:pt x="75" y="2"/>
                  </a:lnTo>
                  <a:lnTo>
                    <a:pt x="46" y="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4" name="Freeform 70"/>
            <p:cNvSpPr>
              <a:spLocks/>
            </p:cNvSpPr>
            <p:nvPr userDrawn="1"/>
          </p:nvSpPr>
          <p:spPr bwMode="gray">
            <a:xfrm>
              <a:off x="3091" y="1276"/>
              <a:ext cx="71" cy="67"/>
            </a:xfrm>
            <a:custGeom>
              <a:avLst/>
              <a:gdLst>
                <a:gd name="T0" fmla="*/ 0 w 141"/>
                <a:gd name="T1" fmla="*/ 134 h 134"/>
                <a:gd name="T2" fmla="*/ 9 w 141"/>
                <a:gd name="T3" fmla="*/ 128 h 134"/>
                <a:gd name="T4" fmla="*/ 13 w 141"/>
                <a:gd name="T5" fmla="*/ 125 h 134"/>
                <a:gd name="T6" fmla="*/ 19 w 141"/>
                <a:gd name="T7" fmla="*/ 121 h 134"/>
                <a:gd name="T8" fmla="*/ 20 w 141"/>
                <a:gd name="T9" fmla="*/ 120 h 134"/>
                <a:gd name="T10" fmla="*/ 24 w 141"/>
                <a:gd name="T11" fmla="*/ 117 h 134"/>
                <a:gd name="T12" fmla="*/ 27 w 141"/>
                <a:gd name="T13" fmla="*/ 115 h 134"/>
                <a:gd name="T14" fmla="*/ 30 w 141"/>
                <a:gd name="T15" fmla="*/ 114 h 134"/>
                <a:gd name="T16" fmla="*/ 30 w 141"/>
                <a:gd name="T17" fmla="*/ 111 h 134"/>
                <a:gd name="T18" fmla="*/ 32 w 141"/>
                <a:gd name="T19" fmla="*/ 107 h 134"/>
                <a:gd name="T20" fmla="*/ 33 w 141"/>
                <a:gd name="T21" fmla="*/ 104 h 134"/>
                <a:gd name="T22" fmla="*/ 33 w 141"/>
                <a:gd name="T23" fmla="*/ 101 h 134"/>
                <a:gd name="T24" fmla="*/ 33 w 141"/>
                <a:gd name="T25" fmla="*/ 97 h 134"/>
                <a:gd name="T26" fmla="*/ 33 w 141"/>
                <a:gd name="T27" fmla="*/ 95 h 134"/>
                <a:gd name="T28" fmla="*/ 34 w 141"/>
                <a:gd name="T29" fmla="*/ 91 h 134"/>
                <a:gd name="T30" fmla="*/ 34 w 141"/>
                <a:gd name="T31" fmla="*/ 88 h 134"/>
                <a:gd name="T32" fmla="*/ 34 w 141"/>
                <a:gd name="T33" fmla="*/ 82 h 134"/>
                <a:gd name="T34" fmla="*/ 36 w 141"/>
                <a:gd name="T35" fmla="*/ 77 h 134"/>
                <a:gd name="T36" fmla="*/ 37 w 141"/>
                <a:gd name="T37" fmla="*/ 71 h 134"/>
                <a:gd name="T38" fmla="*/ 39 w 141"/>
                <a:gd name="T39" fmla="*/ 66 h 134"/>
                <a:gd name="T40" fmla="*/ 39 w 141"/>
                <a:gd name="T41" fmla="*/ 61 h 134"/>
                <a:gd name="T42" fmla="*/ 39 w 141"/>
                <a:gd name="T43" fmla="*/ 58 h 134"/>
                <a:gd name="T44" fmla="*/ 39 w 141"/>
                <a:gd name="T45" fmla="*/ 53 h 134"/>
                <a:gd name="T46" fmla="*/ 40 w 141"/>
                <a:gd name="T47" fmla="*/ 51 h 134"/>
                <a:gd name="T48" fmla="*/ 42 w 141"/>
                <a:gd name="T49" fmla="*/ 45 h 134"/>
                <a:gd name="T50" fmla="*/ 47 w 141"/>
                <a:gd name="T51" fmla="*/ 46 h 134"/>
                <a:gd name="T52" fmla="*/ 49 w 141"/>
                <a:gd name="T53" fmla="*/ 48 h 134"/>
                <a:gd name="T54" fmla="*/ 53 w 141"/>
                <a:gd name="T55" fmla="*/ 49 h 134"/>
                <a:gd name="T56" fmla="*/ 56 w 141"/>
                <a:gd name="T57" fmla="*/ 51 h 134"/>
                <a:gd name="T58" fmla="*/ 62 w 141"/>
                <a:gd name="T59" fmla="*/ 52 h 134"/>
                <a:gd name="T60" fmla="*/ 65 w 141"/>
                <a:gd name="T61" fmla="*/ 55 h 134"/>
                <a:gd name="T62" fmla="*/ 70 w 141"/>
                <a:gd name="T63" fmla="*/ 56 h 134"/>
                <a:gd name="T64" fmla="*/ 76 w 141"/>
                <a:gd name="T65" fmla="*/ 58 h 134"/>
                <a:gd name="T66" fmla="*/ 81 w 141"/>
                <a:gd name="T67" fmla="*/ 61 h 134"/>
                <a:gd name="T68" fmla="*/ 88 w 141"/>
                <a:gd name="T69" fmla="*/ 62 h 134"/>
                <a:gd name="T70" fmla="*/ 94 w 141"/>
                <a:gd name="T71" fmla="*/ 65 h 134"/>
                <a:gd name="T72" fmla="*/ 99 w 141"/>
                <a:gd name="T73" fmla="*/ 66 h 134"/>
                <a:gd name="T74" fmla="*/ 105 w 141"/>
                <a:gd name="T75" fmla="*/ 71 h 134"/>
                <a:gd name="T76" fmla="*/ 109 w 141"/>
                <a:gd name="T77" fmla="*/ 66 h 134"/>
                <a:gd name="T78" fmla="*/ 112 w 141"/>
                <a:gd name="T79" fmla="*/ 65 h 134"/>
                <a:gd name="T80" fmla="*/ 115 w 141"/>
                <a:gd name="T81" fmla="*/ 62 h 134"/>
                <a:gd name="T82" fmla="*/ 119 w 141"/>
                <a:gd name="T83" fmla="*/ 61 h 134"/>
                <a:gd name="T84" fmla="*/ 122 w 141"/>
                <a:gd name="T85" fmla="*/ 59 h 134"/>
                <a:gd name="T86" fmla="*/ 125 w 141"/>
                <a:gd name="T87" fmla="*/ 58 h 134"/>
                <a:gd name="T88" fmla="*/ 128 w 141"/>
                <a:gd name="T89" fmla="*/ 55 h 134"/>
                <a:gd name="T90" fmla="*/ 131 w 141"/>
                <a:gd name="T91" fmla="*/ 55 h 134"/>
                <a:gd name="T92" fmla="*/ 135 w 141"/>
                <a:gd name="T93" fmla="*/ 52 h 134"/>
                <a:gd name="T94" fmla="*/ 141 w 141"/>
                <a:gd name="T95" fmla="*/ 49 h 134"/>
                <a:gd name="T96" fmla="*/ 19 w 141"/>
                <a:gd name="T97" fmla="*/ 0 h 134"/>
                <a:gd name="T98" fmla="*/ 0 w 141"/>
                <a:gd name="T99" fmla="*/ 134 h 134"/>
                <a:gd name="T100" fmla="*/ 0 w 141"/>
                <a:gd name="T10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34">
                  <a:moveTo>
                    <a:pt x="0" y="134"/>
                  </a:moveTo>
                  <a:lnTo>
                    <a:pt x="9" y="128"/>
                  </a:lnTo>
                  <a:lnTo>
                    <a:pt x="13" y="125"/>
                  </a:lnTo>
                  <a:lnTo>
                    <a:pt x="19" y="121"/>
                  </a:lnTo>
                  <a:lnTo>
                    <a:pt x="20" y="120"/>
                  </a:lnTo>
                  <a:lnTo>
                    <a:pt x="24" y="117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32" y="107"/>
                  </a:lnTo>
                  <a:lnTo>
                    <a:pt x="33" y="104"/>
                  </a:lnTo>
                  <a:lnTo>
                    <a:pt x="33" y="101"/>
                  </a:lnTo>
                  <a:lnTo>
                    <a:pt x="33" y="97"/>
                  </a:lnTo>
                  <a:lnTo>
                    <a:pt x="33" y="95"/>
                  </a:lnTo>
                  <a:lnTo>
                    <a:pt x="34" y="91"/>
                  </a:lnTo>
                  <a:lnTo>
                    <a:pt x="34" y="88"/>
                  </a:lnTo>
                  <a:lnTo>
                    <a:pt x="34" y="82"/>
                  </a:lnTo>
                  <a:lnTo>
                    <a:pt x="36" y="77"/>
                  </a:lnTo>
                  <a:lnTo>
                    <a:pt x="37" y="71"/>
                  </a:lnTo>
                  <a:lnTo>
                    <a:pt x="39" y="66"/>
                  </a:lnTo>
                  <a:lnTo>
                    <a:pt x="39" y="61"/>
                  </a:lnTo>
                  <a:lnTo>
                    <a:pt x="39" y="58"/>
                  </a:lnTo>
                  <a:lnTo>
                    <a:pt x="39" y="53"/>
                  </a:lnTo>
                  <a:lnTo>
                    <a:pt x="40" y="51"/>
                  </a:lnTo>
                  <a:lnTo>
                    <a:pt x="42" y="45"/>
                  </a:lnTo>
                  <a:lnTo>
                    <a:pt x="47" y="46"/>
                  </a:lnTo>
                  <a:lnTo>
                    <a:pt x="49" y="48"/>
                  </a:lnTo>
                  <a:lnTo>
                    <a:pt x="53" y="49"/>
                  </a:lnTo>
                  <a:lnTo>
                    <a:pt x="56" y="51"/>
                  </a:lnTo>
                  <a:lnTo>
                    <a:pt x="62" y="52"/>
                  </a:lnTo>
                  <a:lnTo>
                    <a:pt x="65" y="55"/>
                  </a:lnTo>
                  <a:lnTo>
                    <a:pt x="70" y="56"/>
                  </a:lnTo>
                  <a:lnTo>
                    <a:pt x="76" y="58"/>
                  </a:lnTo>
                  <a:lnTo>
                    <a:pt x="81" y="61"/>
                  </a:lnTo>
                  <a:lnTo>
                    <a:pt x="88" y="62"/>
                  </a:lnTo>
                  <a:lnTo>
                    <a:pt x="94" y="65"/>
                  </a:lnTo>
                  <a:lnTo>
                    <a:pt x="99" y="66"/>
                  </a:lnTo>
                  <a:lnTo>
                    <a:pt x="105" y="71"/>
                  </a:lnTo>
                  <a:lnTo>
                    <a:pt x="109" y="66"/>
                  </a:lnTo>
                  <a:lnTo>
                    <a:pt x="112" y="65"/>
                  </a:lnTo>
                  <a:lnTo>
                    <a:pt x="115" y="62"/>
                  </a:lnTo>
                  <a:lnTo>
                    <a:pt x="119" y="61"/>
                  </a:lnTo>
                  <a:lnTo>
                    <a:pt x="122" y="59"/>
                  </a:lnTo>
                  <a:lnTo>
                    <a:pt x="125" y="58"/>
                  </a:lnTo>
                  <a:lnTo>
                    <a:pt x="128" y="55"/>
                  </a:lnTo>
                  <a:lnTo>
                    <a:pt x="131" y="55"/>
                  </a:lnTo>
                  <a:lnTo>
                    <a:pt x="135" y="52"/>
                  </a:lnTo>
                  <a:lnTo>
                    <a:pt x="141" y="49"/>
                  </a:lnTo>
                  <a:lnTo>
                    <a:pt x="19" y="0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5" name="Freeform 71"/>
            <p:cNvSpPr>
              <a:spLocks/>
            </p:cNvSpPr>
            <p:nvPr userDrawn="1"/>
          </p:nvSpPr>
          <p:spPr bwMode="gray">
            <a:xfrm>
              <a:off x="3115" y="1307"/>
              <a:ext cx="35" cy="37"/>
            </a:xfrm>
            <a:custGeom>
              <a:avLst/>
              <a:gdLst>
                <a:gd name="T0" fmla="*/ 0 w 69"/>
                <a:gd name="T1" fmla="*/ 75 h 75"/>
                <a:gd name="T2" fmla="*/ 4 w 69"/>
                <a:gd name="T3" fmla="*/ 0 h 75"/>
                <a:gd name="T4" fmla="*/ 69 w 69"/>
                <a:gd name="T5" fmla="*/ 32 h 75"/>
                <a:gd name="T6" fmla="*/ 0 w 69"/>
                <a:gd name="T7" fmla="*/ 75 h 75"/>
                <a:gd name="T8" fmla="*/ 0 w 69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5">
                  <a:moveTo>
                    <a:pt x="0" y="75"/>
                  </a:moveTo>
                  <a:lnTo>
                    <a:pt x="4" y="0"/>
                  </a:lnTo>
                  <a:lnTo>
                    <a:pt x="69" y="32"/>
                  </a:lnTo>
                  <a:lnTo>
                    <a:pt x="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6" name="Freeform 72"/>
            <p:cNvSpPr>
              <a:spLocks/>
            </p:cNvSpPr>
            <p:nvPr userDrawn="1"/>
          </p:nvSpPr>
          <p:spPr bwMode="gray">
            <a:xfrm>
              <a:off x="3007" y="1294"/>
              <a:ext cx="83" cy="56"/>
            </a:xfrm>
            <a:custGeom>
              <a:avLst/>
              <a:gdLst>
                <a:gd name="T0" fmla="*/ 0 w 166"/>
                <a:gd name="T1" fmla="*/ 111 h 111"/>
                <a:gd name="T2" fmla="*/ 0 w 166"/>
                <a:gd name="T3" fmla="*/ 111 h 111"/>
                <a:gd name="T4" fmla="*/ 3 w 166"/>
                <a:gd name="T5" fmla="*/ 111 h 111"/>
                <a:gd name="T6" fmla="*/ 6 w 166"/>
                <a:gd name="T7" fmla="*/ 111 h 111"/>
                <a:gd name="T8" fmla="*/ 12 w 166"/>
                <a:gd name="T9" fmla="*/ 111 h 111"/>
                <a:gd name="T10" fmla="*/ 16 w 166"/>
                <a:gd name="T11" fmla="*/ 111 h 111"/>
                <a:gd name="T12" fmla="*/ 22 w 166"/>
                <a:gd name="T13" fmla="*/ 110 h 111"/>
                <a:gd name="T14" fmla="*/ 26 w 166"/>
                <a:gd name="T15" fmla="*/ 110 h 111"/>
                <a:gd name="T16" fmla="*/ 29 w 166"/>
                <a:gd name="T17" fmla="*/ 110 h 111"/>
                <a:gd name="T18" fmla="*/ 34 w 166"/>
                <a:gd name="T19" fmla="*/ 110 h 111"/>
                <a:gd name="T20" fmla="*/ 38 w 166"/>
                <a:gd name="T21" fmla="*/ 110 h 111"/>
                <a:gd name="T22" fmla="*/ 42 w 166"/>
                <a:gd name="T23" fmla="*/ 104 h 111"/>
                <a:gd name="T24" fmla="*/ 45 w 166"/>
                <a:gd name="T25" fmla="*/ 98 h 111"/>
                <a:gd name="T26" fmla="*/ 48 w 166"/>
                <a:gd name="T27" fmla="*/ 92 h 111"/>
                <a:gd name="T28" fmla="*/ 52 w 166"/>
                <a:gd name="T29" fmla="*/ 88 h 111"/>
                <a:gd name="T30" fmla="*/ 55 w 166"/>
                <a:gd name="T31" fmla="*/ 82 h 111"/>
                <a:gd name="T32" fmla="*/ 58 w 166"/>
                <a:gd name="T33" fmla="*/ 78 h 111"/>
                <a:gd name="T34" fmla="*/ 62 w 166"/>
                <a:gd name="T35" fmla="*/ 72 h 111"/>
                <a:gd name="T36" fmla="*/ 65 w 166"/>
                <a:gd name="T37" fmla="*/ 69 h 111"/>
                <a:gd name="T38" fmla="*/ 67 w 166"/>
                <a:gd name="T39" fmla="*/ 65 h 111"/>
                <a:gd name="T40" fmla="*/ 70 w 166"/>
                <a:gd name="T41" fmla="*/ 61 h 111"/>
                <a:gd name="T42" fmla="*/ 71 w 166"/>
                <a:gd name="T43" fmla="*/ 58 h 111"/>
                <a:gd name="T44" fmla="*/ 74 w 166"/>
                <a:gd name="T45" fmla="*/ 55 h 111"/>
                <a:gd name="T46" fmla="*/ 77 w 166"/>
                <a:gd name="T47" fmla="*/ 52 h 111"/>
                <a:gd name="T48" fmla="*/ 78 w 166"/>
                <a:gd name="T49" fmla="*/ 51 h 111"/>
                <a:gd name="T50" fmla="*/ 78 w 166"/>
                <a:gd name="T51" fmla="*/ 52 h 111"/>
                <a:gd name="T52" fmla="*/ 81 w 166"/>
                <a:gd name="T53" fmla="*/ 55 h 111"/>
                <a:gd name="T54" fmla="*/ 83 w 166"/>
                <a:gd name="T55" fmla="*/ 58 h 111"/>
                <a:gd name="T56" fmla="*/ 85 w 166"/>
                <a:gd name="T57" fmla="*/ 61 h 111"/>
                <a:gd name="T58" fmla="*/ 88 w 166"/>
                <a:gd name="T59" fmla="*/ 64 h 111"/>
                <a:gd name="T60" fmla="*/ 93 w 166"/>
                <a:gd name="T61" fmla="*/ 68 h 111"/>
                <a:gd name="T62" fmla="*/ 95 w 166"/>
                <a:gd name="T63" fmla="*/ 71 h 111"/>
                <a:gd name="T64" fmla="*/ 98 w 166"/>
                <a:gd name="T65" fmla="*/ 74 h 111"/>
                <a:gd name="T66" fmla="*/ 103 w 166"/>
                <a:gd name="T67" fmla="*/ 78 h 111"/>
                <a:gd name="T68" fmla="*/ 107 w 166"/>
                <a:gd name="T69" fmla="*/ 84 h 111"/>
                <a:gd name="T70" fmla="*/ 111 w 166"/>
                <a:gd name="T71" fmla="*/ 88 h 111"/>
                <a:gd name="T72" fmla="*/ 116 w 166"/>
                <a:gd name="T73" fmla="*/ 92 h 111"/>
                <a:gd name="T74" fmla="*/ 120 w 166"/>
                <a:gd name="T75" fmla="*/ 98 h 111"/>
                <a:gd name="T76" fmla="*/ 124 w 166"/>
                <a:gd name="T77" fmla="*/ 102 h 111"/>
                <a:gd name="T78" fmla="*/ 129 w 166"/>
                <a:gd name="T79" fmla="*/ 101 h 111"/>
                <a:gd name="T80" fmla="*/ 133 w 166"/>
                <a:gd name="T81" fmla="*/ 101 h 111"/>
                <a:gd name="T82" fmla="*/ 136 w 166"/>
                <a:gd name="T83" fmla="*/ 101 h 111"/>
                <a:gd name="T84" fmla="*/ 140 w 166"/>
                <a:gd name="T85" fmla="*/ 101 h 111"/>
                <a:gd name="T86" fmla="*/ 143 w 166"/>
                <a:gd name="T87" fmla="*/ 100 h 111"/>
                <a:gd name="T88" fmla="*/ 147 w 166"/>
                <a:gd name="T89" fmla="*/ 100 h 111"/>
                <a:gd name="T90" fmla="*/ 150 w 166"/>
                <a:gd name="T91" fmla="*/ 100 h 111"/>
                <a:gd name="T92" fmla="*/ 153 w 166"/>
                <a:gd name="T93" fmla="*/ 100 h 111"/>
                <a:gd name="T94" fmla="*/ 157 w 166"/>
                <a:gd name="T95" fmla="*/ 100 h 111"/>
                <a:gd name="T96" fmla="*/ 162 w 166"/>
                <a:gd name="T97" fmla="*/ 100 h 111"/>
                <a:gd name="T98" fmla="*/ 165 w 166"/>
                <a:gd name="T99" fmla="*/ 100 h 111"/>
                <a:gd name="T100" fmla="*/ 166 w 166"/>
                <a:gd name="T101" fmla="*/ 100 h 111"/>
                <a:gd name="T102" fmla="*/ 77 w 166"/>
                <a:gd name="T103" fmla="*/ 0 h 111"/>
                <a:gd name="T104" fmla="*/ 0 w 166"/>
                <a:gd name="T105" fmla="*/ 111 h 111"/>
                <a:gd name="T106" fmla="*/ 0 w 16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6" h="111">
                  <a:moveTo>
                    <a:pt x="0" y="111"/>
                  </a:moveTo>
                  <a:lnTo>
                    <a:pt x="0" y="111"/>
                  </a:lnTo>
                  <a:lnTo>
                    <a:pt x="3" y="111"/>
                  </a:lnTo>
                  <a:lnTo>
                    <a:pt x="6" y="111"/>
                  </a:lnTo>
                  <a:lnTo>
                    <a:pt x="12" y="111"/>
                  </a:lnTo>
                  <a:lnTo>
                    <a:pt x="16" y="111"/>
                  </a:lnTo>
                  <a:lnTo>
                    <a:pt x="22" y="110"/>
                  </a:lnTo>
                  <a:lnTo>
                    <a:pt x="26" y="110"/>
                  </a:lnTo>
                  <a:lnTo>
                    <a:pt x="29" y="110"/>
                  </a:lnTo>
                  <a:lnTo>
                    <a:pt x="34" y="110"/>
                  </a:lnTo>
                  <a:lnTo>
                    <a:pt x="38" y="110"/>
                  </a:lnTo>
                  <a:lnTo>
                    <a:pt x="42" y="104"/>
                  </a:lnTo>
                  <a:lnTo>
                    <a:pt x="45" y="98"/>
                  </a:lnTo>
                  <a:lnTo>
                    <a:pt x="48" y="92"/>
                  </a:lnTo>
                  <a:lnTo>
                    <a:pt x="52" y="88"/>
                  </a:lnTo>
                  <a:lnTo>
                    <a:pt x="55" y="82"/>
                  </a:lnTo>
                  <a:lnTo>
                    <a:pt x="58" y="78"/>
                  </a:lnTo>
                  <a:lnTo>
                    <a:pt x="62" y="72"/>
                  </a:lnTo>
                  <a:lnTo>
                    <a:pt x="65" y="69"/>
                  </a:lnTo>
                  <a:lnTo>
                    <a:pt x="67" y="65"/>
                  </a:lnTo>
                  <a:lnTo>
                    <a:pt x="70" y="61"/>
                  </a:lnTo>
                  <a:lnTo>
                    <a:pt x="71" y="58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8" y="51"/>
                  </a:lnTo>
                  <a:lnTo>
                    <a:pt x="78" y="52"/>
                  </a:lnTo>
                  <a:lnTo>
                    <a:pt x="81" y="55"/>
                  </a:lnTo>
                  <a:lnTo>
                    <a:pt x="83" y="58"/>
                  </a:lnTo>
                  <a:lnTo>
                    <a:pt x="85" y="61"/>
                  </a:lnTo>
                  <a:lnTo>
                    <a:pt x="88" y="64"/>
                  </a:lnTo>
                  <a:lnTo>
                    <a:pt x="93" y="68"/>
                  </a:lnTo>
                  <a:lnTo>
                    <a:pt x="95" y="71"/>
                  </a:lnTo>
                  <a:lnTo>
                    <a:pt x="98" y="74"/>
                  </a:lnTo>
                  <a:lnTo>
                    <a:pt x="103" y="78"/>
                  </a:lnTo>
                  <a:lnTo>
                    <a:pt x="107" y="84"/>
                  </a:lnTo>
                  <a:lnTo>
                    <a:pt x="111" y="88"/>
                  </a:lnTo>
                  <a:lnTo>
                    <a:pt x="116" y="92"/>
                  </a:lnTo>
                  <a:lnTo>
                    <a:pt x="120" y="98"/>
                  </a:lnTo>
                  <a:lnTo>
                    <a:pt x="124" y="102"/>
                  </a:lnTo>
                  <a:lnTo>
                    <a:pt x="129" y="101"/>
                  </a:lnTo>
                  <a:lnTo>
                    <a:pt x="133" y="101"/>
                  </a:lnTo>
                  <a:lnTo>
                    <a:pt x="136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7" y="100"/>
                  </a:lnTo>
                  <a:lnTo>
                    <a:pt x="150" y="100"/>
                  </a:lnTo>
                  <a:lnTo>
                    <a:pt x="153" y="100"/>
                  </a:lnTo>
                  <a:lnTo>
                    <a:pt x="157" y="100"/>
                  </a:lnTo>
                  <a:lnTo>
                    <a:pt x="162" y="100"/>
                  </a:lnTo>
                  <a:lnTo>
                    <a:pt x="165" y="100"/>
                  </a:lnTo>
                  <a:lnTo>
                    <a:pt x="166" y="100"/>
                  </a:lnTo>
                  <a:lnTo>
                    <a:pt x="77" y="0"/>
                  </a:lnTo>
                  <a:lnTo>
                    <a:pt x="0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7" name="Freeform 73"/>
            <p:cNvSpPr>
              <a:spLocks/>
            </p:cNvSpPr>
            <p:nvPr userDrawn="1"/>
          </p:nvSpPr>
          <p:spPr bwMode="gray">
            <a:xfrm>
              <a:off x="3027" y="1331"/>
              <a:ext cx="40" cy="33"/>
            </a:xfrm>
            <a:custGeom>
              <a:avLst/>
              <a:gdLst>
                <a:gd name="T0" fmla="*/ 0 w 80"/>
                <a:gd name="T1" fmla="*/ 66 h 66"/>
                <a:gd name="T2" fmla="*/ 36 w 80"/>
                <a:gd name="T3" fmla="*/ 0 h 66"/>
                <a:gd name="T4" fmla="*/ 80 w 80"/>
                <a:gd name="T5" fmla="*/ 57 h 66"/>
                <a:gd name="T6" fmla="*/ 0 w 80"/>
                <a:gd name="T7" fmla="*/ 66 h 66"/>
                <a:gd name="T8" fmla="*/ 0 w 80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6">
                  <a:moveTo>
                    <a:pt x="0" y="66"/>
                  </a:moveTo>
                  <a:lnTo>
                    <a:pt x="36" y="0"/>
                  </a:lnTo>
                  <a:lnTo>
                    <a:pt x="80" y="57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8" name="Freeform 74"/>
            <p:cNvSpPr>
              <a:spLocks/>
            </p:cNvSpPr>
            <p:nvPr userDrawn="1"/>
          </p:nvSpPr>
          <p:spPr bwMode="gray">
            <a:xfrm>
              <a:off x="2932" y="1285"/>
              <a:ext cx="75" cy="65"/>
            </a:xfrm>
            <a:custGeom>
              <a:avLst/>
              <a:gdLst>
                <a:gd name="T0" fmla="*/ 0 w 149"/>
                <a:gd name="T1" fmla="*/ 60 h 129"/>
                <a:gd name="T2" fmla="*/ 1 w 149"/>
                <a:gd name="T3" fmla="*/ 60 h 129"/>
                <a:gd name="T4" fmla="*/ 4 w 149"/>
                <a:gd name="T5" fmla="*/ 62 h 129"/>
                <a:gd name="T6" fmla="*/ 8 w 149"/>
                <a:gd name="T7" fmla="*/ 65 h 129"/>
                <a:gd name="T8" fmla="*/ 13 w 149"/>
                <a:gd name="T9" fmla="*/ 66 h 129"/>
                <a:gd name="T10" fmla="*/ 18 w 149"/>
                <a:gd name="T11" fmla="*/ 69 h 129"/>
                <a:gd name="T12" fmla="*/ 21 w 149"/>
                <a:gd name="T13" fmla="*/ 70 h 129"/>
                <a:gd name="T14" fmla="*/ 24 w 149"/>
                <a:gd name="T15" fmla="*/ 72 h 129"/>
                <a:gd name="T16" fmla="*/ 28 w 149"/>
                <a:gd name="T17" fmla="*/ 75 h 129"/>
                <a:gd name="T18" fmla="*/ 31 w 149"/>
                <a:gd name="T19" fmla="*/ 76 h 129"/>
                <a:gd name="T20" fmla="*/ 37 w 149"/>
                <a:gd name="T21" fmla="*/ 72 h 129"/>
                <a:gd name="T22" fmla="*/ 43 w 149"/>
                <a:gd name="T23" fmla="*/ 70 h 129"/>
                <a:gd name="T24" fmla="*/ 49 w 149"/>
                <a:gd name="T25" fmla="*/ 68 h 129"/>
                <a:gd name="T26" fmla="*/ 54 w 149"/>
                <a:gd name="T27" fmla="*/ 65 h 129"/>
                <a:gd name="T28" fmla="*/ 60 w 149"/>
                <a:gd name="T29" fmla="*/ 62 h 129"/>
                <a:gd name="T30" fmla="*/ 64 w 149"/>
                <a:gd name="T31" fmla="*/ 59 h 129"/>
                <a:gd name="T32" fmla="*/ 70 w 149"/>
                <a:gd name="T33" fmla="*/ 56 h 129"/>
                <a:gd name="T34" fmla="*/ 75 w 149"/>
                <a:gd name="T35" fmla="*/ 55 h 129"/>
                <a:gd name="T36" fmla="*/ 79 w 149"/>
                <a:gd name="T37" fmla="*/ 52 h 129"/>
                <a:gd name="T38" fmla="*/ 83 w 149"/>
                <a:gd name="T39" fmla="*/ 50 h 129"/>
                <a:gd name="T40" fmla="*/ 86 w 149"/>
                <a:gd name="T41" fmla="*/ 49 h 129"/>
                <a:gd name="T42" fmla="*/ 90 w 149"/>
                <a:gd name="T43" fmla="*/ 47 h 129"/>
                <a:gd name="T44" fmla="*/ 93 w 149"/>
                <a:gd name="T45" fmla="*/ 46 h 129"/>
                <a:gd name="T46" fmla="*/ 95 w 149"/>
                <a:gd name="T47" fmla="*/ 46 h 129"/>
                <a:gd name="T48" fmla="*/ 95 w 149"/>
                <a:gd name="T49" fmla="*/ 46 h 129"/>
                <a:gd name="T50" fmla="*/ 96 w 149"/>
                <a:gd name="T51" fmla="*/ 50 h 129"/>
                <a:gd name="T52" fmla="*/ 96 w 149"/>
                <a:gd name="T53" fmla="*/ 53 h 129"/>
                <a:gd name="T54" fmla="*/ 98 w 149"/>
                <a:gd name="T55" fmla="*/ 58 h 129"/>
                <a:gd name="T56" fmla="*/ 99 w 149"/>
                <a:gd name="T57" fmla="*/ 60 h 129"/>
                <a:gd name="T58" fmla="*/ 100 w 149"/>
                <a:gd name="T59" fmla="*/ 66 h 129"/>
                <a:gd name="T60" fmla="*/ 100 w 149"/>
                <a:gd name="T61" fmla="*/ 70 h 129"/>
                <a:gd name="T62" fmla="*/ 102 w 149"/>
                <a:gd name="T63" fmla="*/ 76 h 129"/>
                <a:gd name="T64" fmla="*/ 102 w 149"/>
                <a:gd name="T65" fmla="*/ 81 h 129"/>
                <a:gd name="T66" fmla="*/ 105 w 149"/>
                <a:gd name="T67" fmla="*/ 88 h 129"/>
                <a:gd name="T68" fmla="*/ 106 w 149"/>
                <a:gd name="T69" fmla="*/ 92 h 129"/>
                <a:gd name="T70" fmla="*/ 108 w 149"/>
                <a:gd name="T71" fmla="*/ 99 h 129"/>
                <a:gd name="T72" fmla="*/ 108 w 149"/>
                <a:gd name="T73" fmla="*/ 102 h 129"/>
                <a:gd name="T74" fmla="*/ 109 w 149"/>
                <a:gd name="T75" fmla="*/ 106 h 129"/>
                <a:gd name="T76" fmla="*/ 109 w 149"/>
                <a:gd name="T77" fmla="*/ 109 h 129"/>
                <a:gd name="T78" fmla="*/ 111 w 149"/>
                <a:gd name="T79" fmla="*/ 112 h 129"/>
                <a:gd name="T80" fmla="*/ 115 w 149"/>
                <a:gd name="T81" fmla="*/ 114 h 129"/>
                <a:gd name="T82" fmla="*/ 119 w 149"/>
                <a:gd name="T83" fmla="*/ 115 h 129"/>
                <a:gd name="T84" fmla="*/ 122 w 149"/>
                <a:gd name="T85" fmla="*/ 117 h 129"/>
                <a:gd name="T86" fmla="*/ 126 w 149"/>
                <a:gd name="T87" fmla="*/ 118 h 129"/>
                <a:gd name="T88" fmla="*/ 129 w 149"/>
                <a:gd name="T89" fmla="*/ 121 h 129"/>
                <a:gd name="T90" fmla="*/ 132 w 149"/>
                <a:gd name="T91" fmla="*/ 122 h 129"/>
                <a:gd name="T92" fmla="*/ 135 w 149"/>
                <a:gd name="T93" fmla="*/ 122 h 129"/>
                <a:gd name="T94" fmla="*/ 138 w 149"/>
                <a:gd name="T95" fmla="*/ 125 h 129"/>
                <a:gd name="T96" fmla="*/ 142 w 149"/>
                <a:gd name="T97" fmla="*/ 127 h 129"/>
                <a:gd name="T98" fmla="*/ 145 w 149"/>
                <a:gd name="T99" fmla="*/ 128 h 129"/>
                <a:gd name="T100" fmla="*/ 147 w 149"/>
                <a:gd name="T101" fmla="*/ 129 h 129"/>
                <a:gd name="T102" fmla="*/ 149 w 149"/>
                <a:gd name="T103" fmla="*/ 129 h 129"/>
                <a:gd name="T104" fmla="*/ 119 w 149"/>
                <a:gd name="T105" fmla="*/ 0 h 129"/>
                <a:gd name="T106" fmla="*/ 0 w 149"/>
                <a:gd name="T107" fmla="*/ 60 h 129"/>
                <a:gd name="T108" fmla="*/ 0 w 149"/>
                <a:gd name="T109" fmla="*/ 6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29">
                  <a:moveTo>
                    <a:pt x="0" y="60"/>
                  </a:moveTo>
                  <a:lnTo>
                    <a:pt x="1" y="60"/>
                  </a:lnTo>
                  <a:lnTo>
                    <a:pt x="4" y="62"/>
                  </a:lnTo>
                  <a:lnTo>
                    <a:pt x="8" y="65"/>
                  </a:lnTo>
                  <a:lnTo>
                    <a:pt x="13" y="66"/>
                  </a:lnTo>
                  <a:lnTo>
                    <a:pt x="18" y="69"/>
                  </a:lnTo>
                  <a:lnTo>
                    <a:pt x="21" y="70"/>
                  </a:lnTo>
                  <a:lnTo>
                    <a:pt x="24" y="72"/>
                  </a:lnTo>
                  <a:lnTo>
                    <a:pt x="28" y="75"/>
                  </a:lnTo>
                  <a:lnTo>
                    <a:pt x="31" y="76"/>
                  </a:lnTo>
                  <a:lnTo>
                    <a:pt x="37" y="72"/>
                  </a:lnTo>
                  <a:lnTo>
                    <a:pt x="43" y="70"/>
                  </a:lnTo>
                  <a:lnTo>
                    <a:pt x="49" y="68"/>
                  </a:lnTo>
                  <a:lnTo>
                    <a:pt x="54" y="65"/>
                  </a:lnTo>
                  <a:lnTo>
                    <a:pt x="60" y="62"/>
                  </a:lnTo>
                  <a:lnTo>
                    <a:pt x="64" y="59"/>
                  </a:lnTo>
                  <a:lnTo>
                    <a:pt x="70" y="56"/>
                  </a:lnTo>
                  <a:lnTo>
                    <a:pt x="75" y="55"/>
                  </a:lnTo>
                  <a:lnTo>
                    <a:pt x="79" y="52"/>
                  </a:lnTo>
                  <a:lnTo>
                    <a:pt x="83" y="50"/>
                  </a:lnTo>
                  <a:lnTo>
                    <a:pt x="86" y="49"/>
                  </a:lnTo>
                  <a:lnTo>
                    <a:pt x="90" y="47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6" y="50"/>
                  </a:lnTo>
                  <a:lnTo>
                    <a:pt x="96" y="53"/>
                  </a:lnTo>
                  <a:lnTo>
                    <a:pt x="98" y="58"/>
                  </a:lnTo>
                  <a:lnTo>
                    <a:pt x="99" y="60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102" y="76"/>
                  </a:lnTo>
                  <a:lnTo>
                    <a:pt x="102" y="81"/>
                  </a:lnTo>
                  <a:lnTo>
                    <a:pt x="105" y="88"/>
                  </a:lnTo>
                  <a:lnTo>
                    <a:pt x="106" y="92"/>
                  </a:lnTo>
                  <a:lnTo>
                    <a:pt x="108" y="99"/>
                  </a:lnTo>
                  <a:lnTo>
                    <a:pt x="108" y="102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11" y="112"/>
                  </a:lnTo>
                  <a:lnTo>
                    <a:pt x="115" y="114"/>
                  </a:lnTo>
                  <a:lnTo>
                    <a:pt x="119" y="115"/>
                  </a:lnTo>
                  <a:lnTo>
                    <a:pt x="122" y="117"/>
                  </a:lnTo>
                  <a:lnTo>
                    <a:pt x="126" y="118"/>
                  </a:lnTo>
                  <a:lnTo>
                    <a:pt x="129" y="121"/>
                  </a:lnTo>
                  <a:lnTo>
                    <a:pt x="132" y="122"/>
                  </a:lnTo>
                  <a:lnTo>
                    <a:pt x="135" y="122"/>
                  </a:lnTo>
                  <a:lnTo>
                    <a:pt x="138" y="125"/>
                  </a:lnTo>
                  <a:lnTo>
                    <a:pt x="142" y="127"/>
                  </a:lnTo>
                  <a:lnTo>
                    <a:pt x="145" y="128"/>
                  </a:lnTo>
                  <a:lnTo>
                    <a:pt x="147" y="129"/>
                  </a:lnTo>
                  <a:lnTo>
                    <a:pt x="149" y="129"/>
                  </a:lnTo>
                  <a:lnTo>
                    <a:pt x="119" y="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9" name="Freeform 75"/>
            <p:cNvSpPr>
              <a:spLocks/>
            </p:cNvSpPr>
            <p:nvPr userDrawn="1"/>
          </p:nvSpPr>
          <p:spPr bwMode="gray">
            <a:xfrm>
              <a:off x="2943" y="1319"/>
              <a:ext cx="37" cy="35"/>
            </a:xfrm>
            <a:custGeom>
              <a:avLst/>
              <a:gdLst>
                <a:gd name="T0" fmla="*/ 0 w 75"/>
                <a:gd name="T1" fmla="*/ 40 h 71"/>
                <a:gd name="T2" fmla="*/ 65 w 75"/>
                <a:gd name="T3" fmla="*/ 0 h 71"/>
                <a:gd name="T4" fmla="*/ 75 w 75"/>
                <a:gd name="T5" fmla="*/ 71 h 71"/>
                <a:gd name="T6" fmla="*/ 0 w 75"/>
                <a:gd name="T7" fmla="*/ 40 h 71"/>
                <a:gd name="T8" fmla="*/ 0 w 75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1">
                  <a:moveTo>
                    <a:pt x="0" y="40"/>
                  </a:moveTo>
                  <a:lnTo>
                    <a:pt x="65" y="0"/>
                  </a:lnTo>
                  <a:lnTo>
                    <a:pt x="75" y="71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0" name="Freeform 76"/>
            <p:cNvSpPr>
              <a:spLocks/>
            </p:cNvSpPr>
            <p:nvPr userDrawn="1"/>
          </p:nvSpPr>
          <p:spPr bwMode="gray">
            <a:xfrm>
              <a:off x="3130" y="1221"/>
              <a:ext cx="63" cy="77"/>
            </a:xfrm>
            <a:custGeom>
              <a:avLst/>
              <a:gdLst>
                <a:gd name="T0" fmla="*/ 64 w 126"/>
                <a:gd name="T1" fmla="*/ 154 h 154"/>
                <a:gd name="T2" fmla="*/ 64 w 126"/>
                <a:gd name="T3" fmla="*/ 153 h 154"/>
                <a:gd name="T4" fmla="*/ 64 w 126"/>
                <a:gd name="T5" fmla="*/ 152 h 154"/>
                <a:gd name="T6" fmla="*/ 66 w 126"/>
                <a:gd name="T7" fmla="*/ 149 h 154"/>
                <a:gd name="T8" fmla="*/ 67 w 126"/>
                <a:gd name="T9" fmla="*/ 144 h 154"/>
                <a:gd name="T10" fmla="*/ 70 w 126"/>
                <a:gd name="T11" fmla="*/ 140 h 154"/>
                <a:gd name="T12" fmla="*/ 72 w 126"/>
                <a:gd name="T13" fmla="*/ 133 h 154"/>
                <a:gd name="T14" fmla="*/ 75 w 126"/>
                <a:gd name="T15" fmla="*/ 130 h 154"/>
                <a:gd name="T16" fmla="*/ 75 w 126"/>
                <a:gd name="T17" fmla="*/ 127 h 154"/>
                <a:gd name="T18" fmla="*/ 76 w 126"/>
                <a:gd name="T19" fmla="*/ 123 h 154"/>
                <a:gd name="T20" fmla="*/ 77 w 126"/>
                <a:gd name="T21" fmla="*/ 120 h 154"/>
                <a:gd name="T22" fmla="*/ 75 w 126"/>
                <a:gd name="T23" fmla="*/ 113 h 154"/>
                <a:gd name="T24" fmla="*/ 72 w 126"/>
                <a:gd name="T25" fmla="*/ 108 h 154"/>
                <a:gd name="T26" fmla="*/ 69 w 126"/>
                <a:gd name="T27" fmla="*/ 103 h 154"/>
                <a:gd name="T28" fmla="*/ 66 w 126"/>
                <a:gd name="T29" fmla="*/ 97 h 154"/>
                <a:gd name="T30" fmla="*/ 62 w 126"/>
                <a:gd name="T31" fmla="*/ 91 h 154"/>
                <a:gd name="T32" fmla="*/ 60 w 126"/>
                <a:gd name="T33" fmla="*/ 87 h 154"/>
                <a:gd name="T34" fmla="*/ 56 w 126"/>
                <a:gd name="T35" fmla="*/ 81 h 154"/>
                <a:gd name="T36" fmla="*/ 54 w 126"/>
                <a:gd name="T37" fmla="*/ 77 h 154"/>
                <a:gd name="T38" fmla="*/ 52 w 126"/>
                <a:gd name="T39" fmla="*/ 72 h 154"/>
                <a:gd name="T40" fmla="*/ 50 w 126"/>
                <a:gd name="T41" fmla="*/ 69 h 154"/>
                <a:gd name="T42" fmla="*/ 49 w 126"/>
                <a:gd name="T43" fmla="*/ 67 h 154"/>
                <a:gd name="T44" fmla="*/ 47 w 126"/>
                <a:gd name="T45" fmla="*/ 64 h 154"/>
                <a:gd name="T46" fmla="*/ 44 w 126"/>
                <a:gd name="T47" fmla="*/ 59 h 154"/>
                <a:gd name="T48" fmla="*/ 44 w 126"/>
                <a:gd name="T49" fmla="*/ 59 h 154"/>
                <a:gd name="T50" fmla="*/ 46 w 126"/>
                <a:gd name="T51" fmla="*/ 57 h 154"/>
                <a:gd name="T52" fmla="*/ 50 w 126"/>
                <a:gd name="T53" fmla="*/ 57 h 154"/>
                <a:gd name="T54" fmla="*/ 52 w 126"/>
                <a:gd name="T55" fmla="*/ 55 h 154"/>
                <a:gd name="T56" fmla="*/ 56 w 126"/>
                <a:gd name="T57" fmla="*/ 54 h 154"/>
                <a:gd name="T58" fmla="*/ 60 w 126"/>
                <a:gd name="T59" fmla="*/ 52 h 154"/>
                <a:gd name="T60" fmla="*/ 64 w 126"/>
                <a:gd name="T61" fmla="*/ 52 h 154"/>
                <a:gd name="T62" fmla="*/ 70 w 126"/>
                <a:gd name="T63" fmla="*/ 51 h 154"/>
                <a:gd name="T64" fmla="*/ 75 w 126"/>
                <a:gd name="T65" fmla="*/ 49 h 154"/>
                <a:gd name="T66" fmla="*/ 80 w 126"/>
                <a:gd name="T67" fmla="*/ 46 h 154"/>
                <a:gd name="T68" fmla="*/ 86 w 126"/>
                <a:gd name="T69" fmla="*/ 46 h 154"/>
                <a:gd name="T70" fmla="*/ 92 w 126"/>
                <a:gd name="T71" fmla="*/ 45 h 154"/>
                <a:gd name="T72" fmla="*/ 98 w 126"/>
                <a:gd name="T73" fmla="*/ 42 h 154"/>
                <a:gd name="T74" fmla="*/ 102 w 126"/>
                <a:gd name="T75" fmla="*/ 41 h 154"/>
                <a:gd name="T76" fmla="*/ 105 w 126"/>
                <a:gd name="T77" fmla="*/ 41 h 154"/>
                <a:gd name="T78" fmla="*/ 108 w 126"/>
                <a:gd name="T79" fmla="*/ 39 h 154"/>
                <a:gd name="T80" fmla="*/ 111 w 126"/>
                <a:gd name="T81" fmla="*/ 39 h 154"/>
                <a:gd name="T82" fmla="*/ 112 w 126"/>
                <a:gd name="T83" fmla="*/ 35 h 154"/>
                <a:gd name="T84" fmla="*/ 115 w 126"/>
                <a:gd name="T85" fmla="*/ 31 h 154"/>
                <a:gd name="T86" fmla="*/ 115 w 126"/>
                <a:gd name="T87" fmla="*/ 26 h 154"/>
                <a:gd name="T88" fmla="*/ 116 w 126"/>
                <a:gd name="T89" fmla="*/ 23 h 154"/>
                <a:gd name="T90" fmla="*/ 118 w 126"/>
                <a:gd name="T91" fmla="*/ 21 h 154"/>
                <a:gd name="T92" fmla="*/ 119 w 126"/>
                <a:gd name="T93" fmla="*/ 16 h 154"/>
                <a:gd name="T94" fmla="*/ 121 w 126"/>
                <a:gd name="T95" fmla="*/ 13 h 154"/>
                <a:gd name="T96" fmla="*/ 122 w 126"/>
                <a:gd name="T97" fmla="*/ 10 h 154"/>
                <a:gd name="T98" fmla="*/ 122 w 126"/>
                <a:gd name="T99" fmla="*/ 6 h 154"/>
                <a:gd name="T100" fmla="*/ 125 w 126"/>
                <a:gd name="T101" fmla="*/ 3 h 154"/>
                <a:gd name="T102" fmla="*/ 126 w 126"/>
                <a:gd name="T103" fmla="*/ 0 h 154"/>
                <a:gd name="T104" fmla="*/ 126 w 126"/>
                <a:gd name="T105" fmla="*/ 0 h 154"/>
                <a:gd name="T106" fmla="*/ 0 w 126"/>
                <a:gd name="T107" fmla="*/ 38 h 154"/>
                <a:gd name="T108" fmla="*/ 64 w 126"/>
                <a:gd name="T109" fmla="*/ 154 h 154"/>
                <a:gd name="T110" fmla="*/ 64 w 126"/>
                <a:gd name="T1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54">
                  <a:moveTo>
                    <a:pt x="64" y="154"/>
                  </a:moveTo>
                  <a:lnTo>
                    <a:pt x="64" y="153"/>
                  </a:lnTo>
                  <a:lnTo>
                    <a:pt x="64" y="152"/>
                  </a:lnTo>
                  <a:lnTo>
                    <a:pt x="66" y="149"/>
                  </a:lnTo>
                  <a:lnTo>
                    <a:pt x="67" y="144"/>
                  </a:lnTo>
                  <a:lnTo>
                    <a:pt x="70" y="140"/>
                  </a:lnTo>
                  <a:lnTo>
                    <a:pt x="72" y="133"/>
                  </a:lnTo>
                  <a:lnTo>
                    <a:pt x="75" y="130"/>
                  </a:lnTo>
                  <a:lnTo>
                    <a:pt x="75" y="127"/>
                  </a:lnTo>
                  <a:lnTo>
                    <a:pt x="76" y="123"/>
                  </a:lnTo>
                  <a:lnTo>
                    <a:pt x="77" y="120"/>
                  </a:lnTo>
                  <a:lnTo>
                    <a:pt x="75" y="113"/>
                  </a:lnTo>
                  <a:lnTo>
                    <a:pt x="72" y="108"/>
                  </a:lnTo>
                  <a:lnTo>
                    <a:pt x="69" y="103"/>
                  </a:lnTo>
                  <a:lnTo>
                    <a:pt x="66" y="97"/>
                  </a:lnTo>
                  <a:lnTo>
                    <a:pt x="62" y="91"/>
                  </a:lnTo>
                  <a:lnTo>
                    <a:pt x="60" y="87"/>
                  </a:lnTo>
                  <a:lnTo>
                    <a:pt x="56" y="81"/>
                  </a:lnTo>
                  <a:lnTo>
                    <a:pt x="54" y="77"/>
                  </a:lnTo>
                  <a:lnTo>
                    <a:pt x="52" y="72"/>
                  </a:lnTo>
                  <a:lnTo>
                    <a:pt x="50" y="69"/>
                  </a:lnTo>
                  <a:lnTo>
                    <a:pt x="49" y="67"/>
                  </a:lnTo>
                  <a:lnTo>
                    <a:pt x="47" y="64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46" y="57"/>
                  </a:lnTo>
                  <a:lnTo>
                    <a:pt x="50" y="57"/>
                  </a:lnTo>
                  <a:lnTo>
                    <a:pt x="52" y="55"/>
                  </a:lnTo>
                  <a:lnTo>
                    <a:pt x="56" y="54"/>
                  </a:lnTo>
                  <a:lnTo>
                    <a:pt x="60" y="52"/>
                  </a:lnTo>
                  <a:lnTo>
                    <a:pt x="64" y="52"/>
                  </a:lnTo>
                  <a:lnTo>
                    <a:pt x="70" y="51"/>
                  </a:lnTo>
                  <a:lnTo>
                    <a:pt x="75" y="49"/>
                  </a:lnTo>
                  <a:lnTo>
                    <a:pt x="80" y="46"/>
                  </a:lnTo>
                  <a:lnTo>
                    <a:pt x="86" y="46"/>
                  </a:lnTo>
                  <a:lnTo>
                    <a:pt x="92" y="45"/>
                  </a:lnTo>
                  <a:lnTo>
                    <a:pt x="98" y="42"/>
                  </a:lnTo>
                  <a:lnTo>
                    <a:pt x="102" y="41"/>
                  </a:lnTo>
                  <a:lnTo>
                    <a:pt x="105" y="41"/>
                  </a:lnTo>
                  <a:lnTo>
                    <a:pt x="108" y="39"/>
                  </a:lnTo>
                  <a:lnTo>
                    <a:pt x="111" y="39"/>
                  </a:lnTo>
                  <a:lnTo>
                    <a:pt x="112" y="35"/>
                  </a:lnTo>
                  <a:lnTo>
                    <a:pt x="115" y="31"/>
                  </a:lnTo>
                  <a:lnTo>
                    <a:pt x="115" y="26"/>
                  </a:lnTo>
                  <a:lnTo>
                    <a:pt x="116" y="23"/>
                  </a:lnTo>
                  <a:lnTo>
                    <a:pt x="118" y="21"/>
                  </a:lnTo>
                  <a:lnTo>
                    <a:pt x="119" y="16"/>
                  </a:lnTo>
                  <a:lnTo>
                    <a:pt x="121" y="13"/>
                  </a:lnTo>
                  <a:lnTo>
                    <a:pt x="122" y="10"/>
                  </a:lnTo>
                  <a:lnTo>
                    <a:pt x="122" y="6"/>
                  </a:lnTo>
                  <a:lnTo>
                    <a:pt x="125" y="3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0" y="38"/>
                  </a:lnTo>
                  <a:lnTo>
                    <a:pt x="64" y="154"/>
                  </a:lnTo>
                  <a:lnTo>
                    <a:pt x="64" y="15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1" name="Freeform 77"/>
            <p:cNvSpPr>
              <a:spLocks/>
            </p:cNvSpPr>
            <p:nvPr userDrawn="1"/>
          </p:nvSpPr>
          <p:spPr bwMode="gray">
            <a:xfrm>
              <a:off x="3160" y="1245"/>
              <a:ext cx="35" cy="38"/>
            </a:xfrm>
            <a:custGeom>
              <a:avLst/>
              <a:gdLst>
                <a:gd name="T0" fmla="*/ 42 w 71"/>
                <a:gd name="T1" fmla="*/ 77 h 77"/>
                <a:gd name="T2" fmla="*/ 0 w 71"/>
                <a:gd name="T3" fmla="*/ 13 h 77"/>
                <a:gd name="T4" fmla="*/ 71 w 71"/>
                <a:gd name="T5" fmla="*/ 0 h 77"/>
                <a:gd name="T6" fmla="*/ 42 w 71"/>
                <a:gd name="T7" fmla="*/ 77 h 77"/>
                <a:gd name="T8" fmla="*/ 42 w 7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7">
                  <a:moveTo>
                    <a:pt x="42" y="77"/>
                  </a:moveTo>
                  <a:lnTo>
                    <a:pt x="0" y="13"/>
                  </a:lnTo>
                  <a:lnTo>
                    <a:pt x="71" y="0"/>
                  </a:lnTo>
                  <a:lnTo>
                    <a:pt x="42" y="77"/>
                  </a:lnTo>
                  <a:lnTo>
                    <a:pt x="42" y="7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2" name="Freeform 78"/>
            <p:cNvSpPr>
              <a:spLocks/>
            </p:cNvSpPr>
            <p:nvPr userDrawn="1"/>
          </p:nvSpPr>
          <p:spPr bwMode="gray">
            <a:xfrm>
              <a:off x="3062" y="1039"/>
              <a:ext cx="77" cy="63"/>
            </a:xfrm>
            <a:custGeom>
              <a:avLst/>
              <a:gdLst>
                <a:gd name="T0" fmla="*/ 154 w 154"/>
                <a:gd name="T1" fmla="*/ 58 h 127"/>
                <a:gd name="T2" fmla="*/ 153 w 154"/>
                <a:gd name="T3" fmla="*/ 56 h 127"/>
                <a:gd name="T4" fmla="*/ 152 w 154"/>
                <a:gd name="T5" fmla="*/ 56 h 127"/>
                <a:gd name="T6" fmla="*/ 149 w 154"/>
                <a:gd name="T7" fmla="*/ 53 h 127"/>
                <a:gd name="T8" fmla="*/ 146 w 154"/>
                <a:gd name="T9" fmla="*/ 53 h 127"/>
                <a:gd name="T10" fmla="*/ 141 w 154"/>
                <a:gd name="T11" fmla="*/ 52 h 127"/>
                <a:gd name="T12" fmla="*/ 139 w 154"/>
                <a:gd name="T13" fmla="*/ 51 h 127"/>
                <a:gd name="T14" fmla="*/ 136 w 154"/>
                <a:gd name="T15" fmla="*/ 49 h 127"/>
                <a:gd name="T16" fmla="*/ 133 w 154"/>
                <a:gd name="T17" fmla="*/ 49 h 127"/>
                <a:gd name="T18" fmla="*/ 130 w 154"/>
                <a:gd name="T19" fmla="*/ 48 h 127"/>
                <a:gd name="T20" fmla="*/ 127 w 154"/>
                <a:gd name="T21" fmla="*/ 48 h 127"/>
                <a:gd name="T22" fmla="*/ 123 w 154"/>
                <a:gd name="T23" fmla="*/ 46 h 127"/>
                <a:gd name="T24" fmla="*/ 120 w 154"/>
                <a:gd name="T25" fmla="*/ 45 h 127"/>
                <a:gd name="T26" fmla="*/ 114 w 154"/>
                <a:gd name="T27" fmla="*/ 48 h 127"/>
                <a:gd name="T28" fmla="*/ 108 w 154"/>
                <a:gd name="T29" fmla="*/ 51 h 127"/>
                <a:gd name="T30" fmla="*/ 103 w 154"/>
                <a:gd name="T31" fmla="*/ 53 h 127"/>
                <a:gd name="T32" fmla="*/ 97 w 154"/>
                <a:gd name="T33" fmla="*/ 58 h 127"/>
                <a:gd name="T34" fmla="*/ 92 w 154"/>
                <a:gd name="T35" fmla="*/ 59 h 127"/>
                <a:gd name="T36" fmla="*/ 87 w 154"/>
                <a:gd name="T37" fmla="*/ 64 h 127"/>
                <a:gd name="T38" fmla="*/ 82 w 154"/>
                <a:gd name="T39" fmla="*/ 66 h 127"/>
                <a:gd name="T40" fmla="*/ 78 w 154"/>
                <a:gd name="T41" fmla="*/ 69 h 127"/>
                <a:gd name="T42" fmla="*/ 74 w 154"/>
                <a:gd name="T43" fmla="*/ 72 h 127"/>
                <a:gd name="T44" fmla="*/ 71 w 154"/>
                <a:gd name="T45" fmla="*/ 74 h 127"/>
                <a:gd name="T46" fmla="*/ 67 w 154"/>
                <a:gd name="T47" fmla="*/ 77 h 127"/>
                <a:gd name="T48" fmla="*/ 65 w 154"/>
                <a:gd name="T49" fmla="*/ 78 h 127"/>
                <a:gd name="T50" fmla="*/ 61 w 154"/>
                <a:gd name="T51" fmla="*/ 79 h 127"/>
                <a:gd name="T52" fmla="*/ 59 w 154"/>
                <a:gd name="T53" fmla="*/ 81 h 127"/>
                <a:gd name="T54" fmla="*/ 58 w 154"/>
                <a:gd name="T55" fmla="*/ 79 h 127"/>
                <a:gd name="T56" fmla="*/ 56 w 154"/>
                <a:gd name="T57" fmla="*/ 74 h 127"/>
                <a:gd name="T58" fmla="*/ 56 w 154"/>
                <a:gd name="T59" fmla="*/ 71 h 127"/>
                <a:gd name="T60" fmla="*/ 55 w 154"/>
                <a:gd name="T61" fmla="*/ 68 h 127"/>
                <a:gd name="T62" fmla="*/ 54 w 154"/>
                <a:gd name="T63" fmla="*/ 64 h 127"/>
                <a:gd name="T64" fmla="*/ 52 w 154"/>
                <a:gd name="T65" fmla="*/ 59 h 127"/>
                <a:gd name="T66" fmla="*/ 51 w 154"/>
                <a:gd name="T67" fmla="*/ 53 h 127"/>
                <a:gd name="T68" fmla="*/ 49 w 154"/>
                <a:gd name="T69" fmla="*/ 49 h 127"/>
                <a:gd name="T70" fmla="*/ 46 w 154"/>
                <a:gd name="T71" fmla="*/ 43 h 127"/>
                <a:gd name="T72" fmla="*/ 46 w 154"/>
                <a:gd name="T73" fmla="*/ 38 h 127"/>
                <a:gd name="T74" fmla="*/ 44 w 154"/>
                <a:gd name="T75" fmla="*/ 32 h 127"/>
                <a:gd name="T76" fmla="*/ 42 w 154"/>
                <a:gd name="T77" fmla="*/ 28 h 127"/>
                <a:gd name="T78" fmla="*/ 41 w 154"/>
                <a:gd name="T79" fmla="*/ 20 h 127"/>
                <a:gd name="T80" fmla="*/ 38 w 154"/>
                <a:gd name="T81" fmla="*/ 16 h 127"/>
                <a:gd name="T82" fmla="*/ 35 w 154"/>
                <a:gd name="T83" fmla="*/ 13 h 127"/>
                <a:gd name="T84" fmla="*/ 31 w 154"/>
                <a:gd name="T85" fmla="*/ 12 h 127"/>
                <a:gd name="T86" fmla="*/ 26 w 154"/>
                <a:gd name="T87" fmla="*/ 10 h 127"/>
                <a:gd name="T88" fmla="*/ 22 w 154"/>
                <a:gd name="T89" fmla="*/ 9 h 127"/>
                <a:gd name="T90" fmla="*/ 19 w 154"/>
                <a:gd name="T91" fmla="*/ 7 h 127"/>
                <a:gd name="T92" fmla="*/ 16 w 154"/>
                <a:gd name="T93" fmla="*/ 6 h 127"/>
                <a:gd name="T94" fmla="*/ 12 w 154"/>
                <a:gd name="T95" fmla="*/ 6 h 127"/>
                <a:gd name="T96" fmla="*/ 10 w 154"/>
                <a:gd name="T97" fmla="*/ 5 h 127"/>
                <a:gd name="T98" fmla="*/ 6 w 154"/>
                <a:gd name="T99" fmla="*/ 2 h 127"/>
                <a:gd name="T100" fmla="*/ 2 w 154"/>
                <a:gd name="T101" fmla="*/ 2 h 127"/>
                <a:gd name="T102" fmla="*/ 0 w 154"/>
                <a:gd name="T103" fmla="*/ 0 h 127"/>
                <a:gd name="T104" fmla="*/ 0 w 154"/>
                <a:gd name="T105" fmla="*/ 0 h 127"/>
                <a:gd name="T106" fmla="*/ 39 w 154"/>
                <a:gd name="T107" fmla="*/ 127 h 127"/>
                <a:gd name="T108" fmla="*/ 154 w 154"/>
                <a:gd name="T109" fmla="*/ 58 h 127"/>
                <a:gd name="T110" fmla="*/ 154 w 154"/>
                <a:gd name="T111" fmla="*/ 5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127">
                  <a:moveTo>
                    <a:pt x="154" y="58"/>
                  </a:moveTo>
                  <a:lnTo>
                    <a:pt x="153" y="56"/>
                  </a:lnTo>
                  <a:lnTo>
                    <a:pt x="152" y="56"/>
                  </a:lnTo>
                  <a:lnTo>
                    <a:pt x="149" y="53"/>
                  </a:lnTo>
                  <a:lnTo>
                    <a:pt x="146" y="53"/>
                  </a:lnTo>
                  <a:lnTo>
                    <a:pt x="141" y="52"/>
                  </a:lnTo>
                  <a:lnTo>
                    <a:pt x="139" y="51"/>
                  </a:lnTo>
                  <a:lnTo>
                    <a:pt x="136" y="49"/>
                  </a:lnTo>
                  <a:lnTo>
                    <a:pt x="133" y="49"/>
                  </a:lnTo>
                  <a:lnTo>
                    <a:pt x="130" y="48"/>
                  </a:lnTo>
                  <a:lnTo>
                    <a:pt x="127" y="48"/>
                  </a:lnTo>
                  <a:lnTo>
                    <a:pt x="123" y="46"/>
                  </a:lnTo>
                  <a:lnTo>
                    <a:pt x="120" y="45"/>
                  </a:lnTo>
                  <a:lnTo>
                    <a:pt x="114" y="48"/>
                  </a:lnTo>
                  <a:lnTo>
                    <a:pt x="108" y="51"/>
                  </a:lnTo>
                  <a:lnTo>
                    <a:pt x="103" y="53"/>
                  </a:lnTo>
                  <a:lnTo>
                    <a:pt x="97" y="58"/>
                  </a:lnTo>
                  <a:lnTo>
                    <a:pt x="92" y="59"/>
                  </a:lnTo>
                  <a:lnTo>
                    <a:pt x="87" y="64"/>
                  </a:lnTo>
                  <a:lnTo>
                    <a:pt x="82" y="66"/>
                  </a:lnTo>
                  <a:lnTo>
                    <a:pt x="78" y="69"/>
                  </a:lnTo>
                  <a:lnTo>
                    <a:pt x="74" y="72"/>
                  </a:lnTo>
                  <a:lnTo>
                    <a:pt x="71" y="74"/>
                  </a:lnTo>
                  <a:lnTo>
                    <a:pt x="67" y="77"/>
                  </a:lnTo>
                  <a:lnTo>
                    <a:pt x="65" y="78"/>
                  </a:lnTo>
                  <a:lnTo>
                    <a:pt x="61" y="79"/>
                  </a:lnTo>
                  <a:lnTo>
                    <a:pt x="59" y="81"/>
                  </a:lnTo>
                  <a:lnTo>
                    <a:pt x="58" y="79"/>
                  </a:lnTo>
                  <a:lnTo>
                    <a:pt x="56" y="74"/>
                  </a:lnTo>
                  <a:lnTo>
                    <a:pt x="56" y="71"/>
                  </a:lnTo>
                  <a:lnTo>
                    <a:pt x="55" y="68"/>
                  </a:lnTo>
                  <a:lnTo>
                    <a:pt x="54" y="64"/>
                  </a:lnTo>
                  <a:lnTo>
                    <a:pt x="52" y="59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6" y="43"/>
                  </a:lnTo>
                  <a:lnTo>
                    <a:pt x="46" y="38"/>
                  </a:lnTo>
                  <a:lnTo>
                    <a:pt x="44" y="32"/>
                  </a:lnTo>
                  <a:lnTo>
                    <a:pt x="42" y="28"/>
                  </a:lnTo>
                  <a:lnTo>
                    <a:pt x="41" y="20"/>
                  </a:lnTo>
                  <a:lnTo>
                    <a:pt x="38" y="16"/>
                  </a:lnTo>
                  <a:lnTo>
                    <a:pt x="35" y="13"/>
                  </a:lnTo>
                  <a:lnTo>
                    <a:pt x="31" y="12"/>
                  </a:lnTo>
                  <a:lnTo>
                    <a:pt x="26" y="10"/>
                  </a:lnTo>
                  <a:lnTo>
                    <a:pt x="22" y="9"/>
                  </a:lnTo>
                  <a:lnTo>
                    <a:pt x="19" y="7"/>
                  </a:lnTo>
                  <a:lnTo>
                    <a:pt x="16" y="6"/>
                  </a:lnTo>
                  <a:lnTo>
                    <a:pt x="12" y="6"/>
                  </a:lnTo>
                  <a:lnTo>
                    <a:pt x="10" y="5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9" y="127"/>
                  </a:lnTo>
                  <a:lnTo>
                    <a:pt x="154" y="58"/>
                  </a:lnTo>
                  <a:lnTo>
                    <a:pt x="154" y="5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3" name="Freeform 79"/>
            <p:cNvSpPr>
              <a:spLocks/>
            </p:cNvSpPr>
            <p:nvPr userDrawn="1"/>
          </p:nvSpPr>
          <p:spPr bwMode="gray">
            <a:xfrm>
              <a:off x="3087" y="1036"/>
              <a:ext cx="38" cy="34"/>
            </a:xfrm>
            <a:custGeom>
              <a:avLst/>
              <a:gdLst>
                <a:gd name="T0" fmla="*/ 77 w 77"/>
                <a:gd name="T1" fmla="*/ 26 h 70"/>
                <a:gd name="T2" fmla="*/ 16 w 77"/>
                <a:gd name="T3" fmla="*/ 70 h 70"/>
                <a:gd name="T4" fmla="*/ 0 w 77"/>
                <a:gd name="T5" fmla="*/ 0 h 70"/>
                <a:gd name="T6" fmla="*/ 77 w 77"/>
                <a:gd name="T7" fmla="*/ 26 h 70"/>
                <a:gd name="T8" fmla="*/ 77 w 77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0">
                  <a:moveTo>
                    <a:pt x="77" y="26"/>
                  </a:moveTo>
                  <a:lnTo>
                    <a:pt x="16" y="70"/>
                  </a:lnTo>
                  <a:lnTo>
                    <a:pt x="0" y="0"/>
                  </a:lnTo>
                  <a:lnTo>
                    <a:pt x="77" y="26"/>
                  </a:lnTo>
                  <a:lnTo>
                    <a:pt x="77" y="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4" name="Freeform 80"/>
            <p:cNvSpPr>
              <a:spLocks/>
            </p:cNvSpPr>
            <p:nvPr userDrawn="1"/>
          </p:nvSpPr>
          <p:spPr bwMode="gray">
            <a:xfrm>
              <a:off x="3117" y="1067"/>
              <a:ext cx="67" cy="70"/>
            </a:xfrm>
            <a:custGeom>
              <a:avLst/>
              <a:gdLst>
                <a:gd name="T0" fmla="*/ 134 w 134"/>
                <a:gd name="T1" fmla="*/ 139 h 139"/>
                <a:gd name="T2" fmla="*/ 134 w 134"/>
                <a:gd name="T3" fmla="*/ 139 h 139"/>
                <a:gd name="T4" fmla="*/ 132 w 134"/>
                <a:gd name="T5" fmla="*/ 137 h 139"/>
                <a:gd name="T6" fmla="*/ 131 w 134"/>
                <a:gd name="T7" fmla="*/ 135 h 139"/>
                <a:gd name="T8" fmla="*/ 128 w 134"/>
                <a:gd name="T9" fmla="*/ 131 h 139"/>
                <a:gd name="T10" fmla="*/ 124 w 134"/>
                <a:gd name="T11" fmla="*/ 125 h 139"/>
                <a:gd name="T12" fmla="*/ 122 w 134"/>
                <a:gd name="T13" fmla="*/ 121 h 139"/>
                <a:gd name="T14" fmla="*/ 119 w 134"/>
                <a:gd name="T15" fmla="*/ 116 h 139"/>
                <a:gd name="T16" fmla="*/ 118 w 134"/>
                <a:gd name="T17" fmla="*/ 115 h 139"/>
                <a:gd name="T18" fmla="*/ 115 w 134"/>
                <a:gd name="T19" fmla="*/ 111 h 139"/>
                <a:gd name="T20" fmla="*/ 114 w 134"/>
                <a:gd name="T21" fmla="*/ 108 h 139"/>
                <a:gd name="T22" fmla="*/ 111 w 134"/>
                <a:gd name="T23" fmla="*/ 106 h 139"/>
                <a:gd name="T24" fmla="*/ 106 w 134"/>
                <a:gd name="T25" fmla="*/ 106 h 139"/>
                <a:gd name="T26" fmla="*/ 103 w 134"/>
                <a:gd name="T27" fmla="*/ 106 h 139"/>
                <a:gd name="T28" fmla="*/ 101 w 134"/>
                <a:gd name="T29" fmla="*/ 106 h 139"/>
                <a:gd name="T30" fmla="*/ 96 w 134"/>
                <a:gd name="T31" fmla="*/ 105 h 139"/>
                <a:gd name="T32" fmla="*/ 93 w 134"/>
                <a:gd name="T33" fmla="*/ 105 h 139"/>
                <a:gd name="T34" fmla="*/ 90 w 134"/>
                <a:gd name="T35" fmla="*/ 105 h 139"/>
                <a:gd name="T36" fmla="*/ 88 w 134"/>
                <a:gd name="T37" fmla="*/ 105 h 139"/>
                <a:gd name="T38" fmla="*/ 82 w 134"/>
                <a:gd name="T39" fmla="*/ 103 h 139"/>
                <a:gd name="T40" fmla="*/ 76 w 134"/>
                <a:gd name="T41" fmla="*/ 103 h 139"/>
                <a:gd name="T42" fmla="*/ 70 w 134"/>
                <a:gd name="T43" fmla="*/ 102 h 139"/>
                <a:gd name="T44" fmla="*/ 66 w 134"/>
                <a:gd name="T45" fmla="*/ 102 h 139"/>
                <a:gd name="T46" fmla="*/ 60 w 134"/>
                <a:gd name="T47" fmla="*/ 102 h 139"/>
                <a:gd name="T48" fmla="*/ 57 w 134"/>
                <a:gd name="T49" fmla="*/ 101 h 139"/>
                <a:gd name="T50" fmla="*/ 53 w 134"/>
                <a:gd name="T51" fmla="*/ 101 h 139"/>
                <a:gd name="T52" fmla="*/ 49 w 134"/>
                <a:gd name="T53" fmla="*/ 101 h 139"/>
                <a:gd name="T54" fmla="*/ 46 w 134"/>
                <a:gd name="T55" fmla="*/ 101 h 139"/>
                <a:gd name="T56" fmla="*/ 43 w 134"/>
                <a:gd name="T57" fmla="*/ 101 h 139"/>
                <a:gd name="T58" fmla="*/ 43 w 134"/>
                <a:gd name="T59" fmla="*/ 99 h 139"/>
                <a:gd name="T60" fmla="*/ 46 w 134"/>
                <a:gd name="T61" fmla="*/ 95 h 139"/>
                <a:gd name="T62" fmla="*/ 46 w 134"/>
                <a:gd name="T63" fmla="*/ 90 h 139"/>
                <a:gd name="T64" fmla="*/ 47 w 134"/>
                <a:gd name="T65" fmla="*/ 88 h 139"/>
                <a:gd name="T66" fmla="*/ 49 w 134"/>
                <a:gd name="T67" fmla="*/ 83 h 139"/>
                <a:gd name="T68" fmla="*/ 52 w 134"/>
                <a:gd name="T69" fmla="*/ 80 h 139"/>
                <a:gd name="T70" fmla="*/ 53 w 134"/>
                <a:gd name="T71" fmla="*/ 75 h 139"/>
                <a:gd name="T72" fmla="*/ 54 w 134"/>
                <a:gd name="T73" fmla="*/ 69 h 139"/>
                <a:gd name="T74" fmla="*/ 56 w 134"/>
                <a:gd name="T75" fmla="*/ 65 h 139"/>
                <a:gd name="T76" fmla="*/ 59 w 134"/>
                <a:gd name="T77" fmla="*/ 59 h 139"/>
                <a:gd name="T78" fmla="*/ 60 w 134"/>
                <a:gd name="T79" fmla="*/ 53 h 139"/>
                <a:gd name="T80" fmla="*/ 62 w 134"/>
                <a:gd name="T81" fmla="*/ 47 h 139"/>
                <a:gd name="T82" fmla="*/ 65 w 134"/>
                <a:gd name="T83" fmla="*/ 42 h 139"/>
                <a:gd name="T84" fmla="*/ 67 w 134"/>
                <a:gd name="T85" fmla="*/ 36 h 139"/>
                <a:gd name="T86" fmla="*/ 63 w 134"/>
                <a:gd name="T87" fmla="*/ 31 h 139"/>
                <a:gd name="T88" fmla="*/ 62 w 134"/>
                <a:gd name="T89" fmla="*/ 27 h 139"/>
                <a:gd name="T90" fmla="*/ 60 w 134"/>
                <a:gd name="T91" fmla="*/ 24 h 139"/>
                <a:gd name="T92" fmla="*/ 57 w 134"/>
                <a:gd name="T93" fmla="*/ 21 h 139"/>
                <a:gd name="T94" fmla="*/ 56 w 134"/>
                <a:gd name="T95" fmla="*/ 19 h 139"/>
                <a:gd name="T96" fmla="*/ 53 w 134"/>
                <a:gd name="T97" fmla="*/ 14 h 139"/>
                <a:gd name="T98" fmla="*/ 52 w 134"/>
                <a:gd name="T99" fmla="*/ 11 h 139"/>
                <a:gd name="T100" fmla="*/ 52 w 134"/>
                <a:gd name="T101" fmla="*/ 10 h 139"/>
                <a:gd name="T102" fmla="*/ 47 w 134"/>
                <a:gd name="T103" fmla="*/ 6 h 139"/>
                <a:gd name="T104" fmla="*/ 46 w 134"/>
                <a:gd name="T105" fmla="*/ 3 h 139"/>
                <a:gd name="T106" fmla="*/ 44 w 134"/>
                <a:gd name="T107" fmla="*/ 0 h 139"/>
                <a:gd name="T108" fmla="*/ 0 w 134"/>
                <a:gd name="T109" fmla="*/ 125 h 139"/>
                <a:gd name="T110" fmla="*/ 134 w 134"/>
                <a:gd name="T111" fmla="*/ 139 h 139"/>
                <a:gd name="T112" fmla="*/ 134 w 134"/>
                <a:gd name="T1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" h="139">
                  <a:moveTo>
                    <a:pt x="134" y="139"/>
                  </a:moveTo>
                  <a:lnTo>
                    <a:pt x="134" y="139"/>
                  </a:lnTo>
                  <a:lnTo>
                    <a:pt x="132" y="137"/>
                  </a:lnTo>
                  <a:lnTo>
                    <a:pt x="131" y="135"/>
                  </a:lnTo>
                  <a:lnTo>
                    <a:pt x="128" y="131"/>
                  </a:lnTo>
                  <a:lnTo>
                    <a:pt x="124" y="125"/>
                  </a:lnTo>
                  <a:lnTo>
                    <a:pt x="122" y="121"/>
                  </a:lnTo>
                  <a:lnTo>
                    <a:pt x="119" y="116"/>
                  </a:lnTo>
                  <a:lnTo>
                    <a:pt x="118" y="115"/>
                  </a:lnTo>
                  <a:lnTo>
                    <a:pt x="115" y="111"/>
                  </a:lnTo>
                  <a:lnTo>
                    <a:pt x="114" y="108"/>
                  </a:lnTo>
                  <a:lnTo>
                    <a:pt x="111" y="106"/>
                  </a:lnTo>
                  <a:lnTo>
                    <a:pt x="106" y="106"/>
                  </a:lnTo>
                  <a:lnTo>
                    <a:pt x="103" y="106"/>
                  </a:lnTo>
                  <a:lnTo>
                    <a:pt x="101" y="106"/>
                  </a:lnTo>
                  <a:lnTo>
                    <a:pt x="96" y="105"/>
                  </a:lnTo>
                  <a:lnTo>
                    <a:pt x="93" y="105"/>
                  </a:lnTo>
                  <a:lnTo>
                    <a:pt x="90" y="105"/>
                  </a:lnTo>
                  <a:lnTo>
                    <a:pt x="88" y="105"/>
                  </a:lnTo>
                  <a:lnTo>
                    <a:pt x="82" y="103"/>
                  </a:lnTo>
                  <a:lnTo>
                    <a:pt x="76" y="103"/>
                  </a:lnTo>
                  <a:lnTo>
                    <a:pt x="70" y="102"/>
                  </a:lnTo>
                  <a:lnTo>
                    <a:pt x="66" y="102"/>
                  </a:lnTo>
                  <a:lnTo>
                    <a:pt x="60" y="102"/>
                  </a:lnTo>
                  <a:lnTo>
                    <a:pt x="57" y="101"/>
                  </a:lnTo>
                  <a:lnTo>
                    <a:pt x="53" y="101"/>
                  </a:lnTo>
                  <a:lnTo>
                    <a:pt x="49" y="101"/>
                  </a:lnTo>
                  <a:lnTo>
                    <a:pt x="46" y="101"/>
                  </a:lnTo>
                  <a:lnTo>
                    <a:pt x="43" y="101"/>
                  </a:lnTo>
                  <a:lnTo>
                    <a:pt x="43" y="99"/>
                  </a:lnTo>
                  <a:lnTo>
                    <a:pt x="46" y="95"/>
                  </a:lnTo>
                  <a:lnTo>
                    <a:pt x="46" y="90"/>
                  </a:lnTo>
                  <a:lnTo>
                    <a:pt x="47" y="88"/>
                  </a:lnTo>
                  <a:lnTo>
                    <a:pt x="49" y="83"/>
                  </a:lnTo>
                  <a:lnTo>
                    <a:pt x="52" y="80"/>
                  </a:lnTo>
                  <a:lnTo>
                    <a:pt x="53" y="75"/>
                  </a:lnTo>
                  <a:lnTo>
                    <a:pt x="54" y="69"/>
                  </a:lnTo>
                  <a:lnTo>
                    <a:pt x="56" y="65"/>
                  </a:lnTo>
                  <a:lnTo>
                    <a:pt x="59" y="59"/>
                  </a:lnTo>
                  <a:lnTo>
                    <a:pt x="60" y="53"/>
                  </a:lnTo>
                  <a:lnTo>
                    <a:pt x="62" y="47"/>
                  </a:lnTo>
                  <a:lnTo>
                    <a:pt x="65" y="42"/>
                  </a:lnTo>
                  <a:lnTo>
                    <a:pt x="67" y="36"/>
                  </a:lnTo>
                  <a:lnTo>
                    <a:pt x="63" y="31"/>
                  </a:lnTo>
                  <a:lnTo>
                    <a:pt x="62" y="27"/>
                  </a:lnTo>
                  <a:lnTo>
                    <a:pt x="60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3" y="14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6" y="3"/>
                  </a:lnTo>
                  <a:lnTo>
                    <a:pt x="44" y="0"/>
                  </a:lnTo>
                  <a:lnTo>
                    <a:pt x="0" y="125"/>
                  </a:lnTo>
                  <a:lnTo>
                    <a:pt x="134" y="139"/>
                  </a:lnTo>
                  <a:lnTo>
                    <a:pt x="134" y="13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5" name="Freeform 81"/>
            <p:cNvSpPr>
              <a:spLocks/>
            </p:cNvSpPr>
            <p:nvPr userDrawn="1"/>
          </p:nvSpPr>
          <p:spPr bwMode="gray">
            <a:xfrm>
              <a:off x="3146" y="1080"/>
              <a:ext cx="38" cy="34"/>
            </a:xfrm>
            <a:custGeom>
              <a:avLst/>
              <a:gdLst>
                <a:gd name="T0" fmla="*/ 77 w 77"/>
                <a:gd name="T1" fmla="*/ 67 h 67"/>
                <a:gd name="T2" fmla="*/ 0 w 77"/>
                <a:gd name="T3" fmla="*/ 66 h 67"/>
                <a:gd name="T4" fmla="*/ 31 w 77"/>
                <a:gd name="T5" fmla="*/ 0 h 67"/>
                <a:gd name="T6" fmla="*/ 77 w 77"/>
                <a:gd name="T7" fmla="*/ 67 h 67"/>
                <a:gd name="T8" fmla="*/ 77 w 77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7">
                  <a:moveTo>
                    <a:pt x="77" y="67"/>
                  </a:moveTo>
                  <a:lnTo>
                    <a:pt x="0" y="66"/>
                  </a:lnTo>
                  <a:lnTo>
                    <a:pt x="31" y="0"/>
                  </a:lnTo>
                  <a:lnTo>
                    <a:pt x="77" y="67"/>
                  </a:lnTo>
                  <a:lnTo>
                    <a:pt x="77" y="6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6" name="Freeform 82"/>
            <p:cNvSpPr>
              <a:spLocks/>
            </p:cNvSpPr>
            <p:nvPr userDrawn="1"/>
          </p:nvSpPr>
          <p:spPr bwMode="gray">
            <a:xfrm>
              <a:off x="3136" y="1138"/>
              <a:ext cx="57" cy="83"/>
            </a:xfrm>
            <a:custGeom>
              <a:avLst/>
              <a:gdLst>
                <a:gd name="T0" fmla="*/ 113 w 113"/>
                <a:gd name="T1" fmla="*/ 165 h 165"/>
                <a:gd name="T2" fmla="*/ 113 w 113"/>
                <a:gd name="T3" fmla="*/ 164 h 165"/>
                <a:gd name="T4" fmla="*/ 113 w 113"/>
                <a:gd name="T5" fmla="*/ 163 h 165"/>
                <a:gd name="T6" fmla="*/ 112 w 113"/>
                <a:gd name="T7" fmla="*/ 158 h 165"/>
                <a:gd name="T8" fmla="*/ 112 w 113"/>
                <a:gd name="T9" fmla="*/ 154 h 165"/>
                <a:gd name="T10" fmla="*/ 112 w 113"/>
                <a:gd name="T11" fmla="*/ 151 h 165"/>
                <a:gd name="T12" fmla="*/ 112 w 113"/>
                <a:gd name="T13" fmla="*/ 148 h 165"/>
                <a:gd name="T14" fmla="*/ 112 w 113"/>
                <a:gd name="T15" fmla="*/ 145 h 165"/>
                <a:gd name="T16" fmla="*/ 112 w 113"/>
                <a:gd name="T17" fmla="*/ 142 h 165"/>
                <a:gd name="T18" fmla="*/ 111 w 113"/>
                <a:gd name="T19" fmla="*/ 138 h 165"/>
                <a:gd name="T20" fmla="*/ 109 w 113"/>
                <a:gd name="T21" fmla="*/ 135 h 165"/>
                <a:gd name="T22" fmla="*/ 109 w 113"/>
                <a:gd name="T23" fmla="*/ 131 h 165"/>
                <a:gd name="T24" fmla="*/ 109 w 113"/>
                <a:gd name="T25" fmla="*/ 127 h 165"/>
                <a:gd name="T26" fmla="*/ 105 w 113"/>
                <a:gd name="T27" fmla="*/ 124 h 165"/>
                <a:gd name="T28" fmla="*/ 99 w 113"/>
                <a:gd name="T29" fmla="*/ 119 h 165"/>
                <a:gd name="T30" fmla="*/ 93 w 113"/>
                <a:gd name="T31" fmla="*/ 116 h 165"/>
                <a:gd name="T32" fmla="*/ 87 w 113"/>
                <a:gd name="T33" fmla="*/ 114 h 165"/>
                <a:gd name="T34" fmla="*/ 83 w 113"/>
                <a:gd name="T35" fmla="*/ 109 h 165"/>
                <a:gd name="T36" fmla="*/ 77 w 113"/>
                <a:gd name="T37" fmla="*/ 106 h 165"/>
                <a:gd name="T38" fmla="*/ 73 w 113"/>
                <a:gd name="T39" fmla="*/ 103 h 165"/>
                <a:gd name="T40" fmla="*/ 69 w 113"/>
                <a:gd name="T41" fmla="*/ 101 h 165"/>
                <a:gd name="T42" fmla="*/ 64 w 113"/>
                <a:gd name="T43" fmla="*/ 98 h 165"/>
                <a:gd name="T44" fmla="*/ 62 w 113"/>
                <a:gd name="T45" fmla="*/ 95 h 165"/>
                <a:gd name="T46" fmla="*/ 57 w 113"/>
                <a:gd name="T47" fmla="*/ 93 h 165"/>
                <a:gd name="T48" fmla="*/ 54 w 113"/>
                <a:gd name="T49" fmla="*/ 92 h 165"/>
                <a:gd name="T50" fmla="*/ 51 w 113"/>
                <a:gd name="T51" fmla="*/ 91 h 165"/>
                <a:gd name="T52" fmla="*/ 50 w 113"/>
                <a:gd name="T53" fmla="*/ 89 h 165"/>
                <a:gd name="T54" fmla="*/ 51 w 113"/>
                <a:gd name="T55" fmla="*/ 88 h 165"/>
                <a:gd name="T56" fmla="*/ 54 w 113"/>
                <a:gd name="T57" fmla="*/ 85 h 165"/>
                <a:gd name="T58" fmla="*/ 56 w 113"/>
                <a:gd name="T59" fmla="*/ 83 h 165"/>
                <a:gd name="T60" fmla="*/ 59 w 113"/>
                <a:gd name="T61" fmla="*/ 80 h 165"/>
                <a:gd name="T62" fmla="*/ 63 w 113"/>
                <a:gd name="T63" fmla="*/ 76 h 165"/>
                <a:gd name="T64" fmla="*/ 66 w 113"/>
                <a:gd name="T65" fmla="*/ 75 h 165"/>
                <a:gd name="T66" fmla="*/ 69 w 113"/>
                <a:gd name="T67" fmla="*/ 70 h 165"/>
                <a:gd name="T68" fmla="*/ 73 w 113"/>
                <a:gd name="T69" fmla="*/ 66 h 165"/>
                <a:gd name="T70" fmla="*/ 77 w 113"/>
                <a:gd name="T71" fmla="*/ 62 h 165"/>
                <a:gd name="T72" fmla="*/ 82 w 113"/>
                <a:gd name="T73" fmla="*/ 59 h 165"/>
                <a:gd name="T74" fmla="*/ 86 w 113"/>
                <a:gd name="T75" fmla="*/ 55 h 165"/>
                <a:gd name="T76" fmla="*/ 90 w 113"/>
                <a:gd name="T77" fmla="*/ 50 h 165"/>
                <a:gd name="T78" fmla="*/ 95 w 113"/>
                <a:gd name="T79" fmla="*/ 46 h 165"/>
                <a:gd name="T80" fmla="*/ 100 w 113"/>
                <a:gd name="T81" fmla="*/ 42 h 165"/>
                <a:gd name="T82" fmla="*/ 99 w 113"/>
                <a:gd name="T83" fmla="*/ 37 h 165"/>
                <a:gd name="T84" fmla="*/ 99 w 113"/>
                <a:gd name="T85" fmla="*/ 33 h 165"/>
                <a:gd name="T86" fmla="*/ 99 w 113"/>
                <a:gd name="T87" fmla="*/ 29 h 165"/>
                <a:gd name="T88" fmla="*/ 99 w 113"/>
                <a:gd name="T89" fmla="*/ 24 h 165"/>
                <a:gd name="T90" fmla="*/ 98 w 113"/>
                <a:gd name="T91" fmla="*/ 20 h 165"/>
                <a:gd name="T92" fmla="*/ 98 w 113"/>
                <a:gd name="T93" fmla="*/ 17 h 165"/>
                <a:gd name="T94" fmla="*/ 98 w 113"/>
                <a:gd name="T95" fmla="*/ 14 h 165"/>
                <a:gd name="T96" fmla="*/ 98 w 113"/>
                <a:gd name="T97" fmla="*/ 11 h 165"/>
                <a:gd name="T98" fmla="*/ 96 w 113"/>
                <a:gd name="T99" fmla="*/ 6 h 165"/>
                <a:gd name="T100" fmla="*/ 96 w 113"/>
                <a:gd name="T101" fmla="*/ 3 h 165"/>
                <a:gd name="T102" fmla="*/ 96 w 113"/>
                <a:gd name="T103" fmla="*/ 0 h 165"/>
                <a:gd name="T104" fmla="*/ 96 w 113"/>
                <a:gd name="T105" fmla="*/ 0 h 165"/>
                <a:gd name="T106" fmla="*/ 0 w 113"/>
                <a:gd name="T107" fmla="*/ 92 h 165"/>
                <a:gd name="T108" fmla="*/ 113 w 113"/>
                <a:gd name="T109" fmla="*/ 165 h 165"/>
                <a:gd name="T110" fmla="*/ 113 w 113"/>
                <a:gd name="T1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165">
                  <a:moveTo>
                    <a:pt x="113" y="165"/>
                  </a:moveTo>
                  <a:lnTo>
                    <a:pt x="113" y="164"/>
                  </a:lnTo>
                  <a:lnTo>
                    <a:pt x="113" y="163"/>
                  </a:lnTo>
                  <a:lnTo>
                    <a:pt x="112" y="158"/>
                  </a:lnTo>
                  <a:lnTo>
                    <a:pt x="112" y="154"/>
                  </a:lnTo>
                  <a:lnTo>
                    <a:pt x="112" y="151"/>
                  </a:lnTo>
                  <a:lnTo>
                    <a:pt x="112" y="148"/>
                  </a:lnTo>
                  <a:lnTo>
                    <a:pt x="112" y="145"/>
                  </a:lnTo>
                  <a:lnTo>
                    <a:pt x="112" y="142"/>
                  </a:lnTo>
                  <a:lnTo>
                    <a:pt x="111" y="138"/>
                  </a:lnTo>
                  <a:lnTo>
                    <a:pt x="109" y="135"/>
                  </a:lnTo>
                  <a:lnTo>
                    <a:pt x="109" y="131"/>
                  </a:lnTo>
                  <a:lnTo>
                    <a:pt x="109" y="127"/>
                  </a:lnTo>
                  <a:lnTo>
                    <a:pt x="105" y="124"/>
                  </a:lnTo>
                  <a:lnTo>
                    <a:pt x="99" y="119"/>
                  </a:lnTo>
                  <a:lnTo>
                    <a:pt x="93" y="116"/>
                  </a:lnTo>
                  <a:lnTo>
                    <a:pt x="87" y="114"/>
                  </a:lnTo>
                  <a:lnTo>
                    <a:pt x="83" y="109"/>
                  </a:lnTo>
                  <a:lnTo>
                    <a:pt x="77" y="106"/>
                  </a:lnTo>
                  <a:lnTo>
                    <a:pt x="73" y="103"/>
                  </a:lnTo>
                  <a:lnTo>
                    <a:pt x="69" y="101"/>
                  </a:lnTo>
                  <a:lnTo>
                    <a:pt x="64" y="98"/>
                  </a:lnTo>
                  <a:lnTo>
                    <a:pt x="62" y="95"/>
                  </a:lnTo>
                  <a:lnTo>
                    <a:pt x="57" y="93"/>
                  </a:lnTo>
                  <a:lnTo>
                    <a:pt x="54" y="92"/>
                  </a:lnTo>
                  <a:lnTo>
                    <a:pt x="51" y="91"/>
                  </a:lnTo>
                  <a:lnTo>
                    <a:pt x="50" y="89"/>
                  </a:lnTo>
                  <a:lnTo>
                    <a:pt x="51" y="88"/>
                  </a:lnTo>
                  <a:lnTo>
                    <a:pt x="54" y="85"/>
                  </a:lnTo>
                  <a:lnTo>
                    <a:pt x="56" y="83"/>
                  </a:lnTo>
                  <a:lnTo>
                    <a:pt x="59" y="80"/>
                  </a:lnTo>
                  <a:lnTo>
                    <a:pt x="63" y="76"/>
                  </a:lnTo>
                  <a:lnTo>
                    <a:pt x="66" y="75"/>
                  </a:lnTo>
                  <a:lnTo>
                    <a:pt x="69" y="70"/>
                  </a:lnTo>
                  <a:lnTo>
                    <a:pt x="73" y="66"/>
                  </a:lnTo>
                  <a:lnTo>
                    <a:pt x="77" y="62"/>
                  </a:lnTo>
                  <a:lnTo>
                    <a:pt x="82" y="59"/>
                  </a:lnTo>
                  <a:lnTo>
                    <a:pt x="86" y="55"/>
                  </a:lnTo>
                  <a:lnTo>
                    <a:pt x="90" y="50"/>
                  </a:lnTo>
                  <a:lnTo>
                    <a:pt x="95" y="46"/>
                  </a:lnTo>
                  <a:lnTo>
                    <a:pt x="100" y="42"/>
                  </a:lnTo>
                  <a:lnTo>
                    <a:pt x="99" y="37"/>
                  </a:lnTo>
                  <a:lnTo>
                    <a:pt x="99" y="33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98" y="20"/>
                  </a:lnTo>
                  <a:lnTo>
                    <a:pt x="98" y="17"/>
                  </a:lnTo>
                  <a:lnTo>
                    <a:pt x="98" y="14"/>
                  </a:lnTo>
                  <a:lnTo>
                    <a:pt x="98" y="11"/>
                  </a:lnTo>
                  <a:lnTo>
                    <a:pt x="96" y="6"/>
                  </a:lnTo>
                  <a:lnTo>
                    <a:pt x="96" y="3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0" y="92"/>
                  </a:lnTo>
                  <a:lnTo>
                    <a:pt x="113" y="165"/>
                  </a:lnTo>
                  <a:lnTo>
                    <a:pt x="113" y="16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7" name="Freeform 83"/>
            <p:cNvSpPr>
              <a:spLocks/>
            </p:cNvSpPr>
            <p:nvPr userDrawn="1"/>
          </p:nvSpPr>
          <p:spPr bwMode="gray">
            <a:xfrm>
              <a:off x="3170" y="1159"/>
              <a:ext cx="34" cy="40"/>
            </a:xfrm>
            <a:custGeom>
              <a:avLst/>
              <a:gdLst>
                <a:gd name="T0" fmla="*/ 68 w 68"/>
                <a:gd name="T1" fmla="*/ 80 h 80"/>
                <a:gd name="T2" fmla="*/ 0 w 68"/>
                <a:gd name="T3" fmla="*/ 46 h 80"/>
                <a:gd name="T4" fmla="*/ 56 w 68"/>
                <a:gd name="T5" fmla="*/ 0 h 80"/>
                <a:gd name="T6" fmla="*/ 68 w 68"/>
                <a:gd name="T7" fmla="*/ 80 h 80"/>
                <a:gd name="T8" fmla="*/ 68 w 6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0">
                  <a:moveTo>
                    <a:pt x="68" y="80"/>
                  </a:moveTo>
                  <a:lnTo>
                    <a:pt x="0" y="46"/>
                  </a:lnTo>
                  <a:lnTo>
                    <a:pt x="56" y="0"/>
                  </a:lnTo>
                  <a:lnTo>
                    <a:pt x="68" y="80"/>
                  </a:lnTo>
                  <a:lnTo>
                    <a:pt x="68" y="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8" name="Freeform 84"/>
            <p:cNvSpPr>
              <a:spLocks/>
            </p:cNvSpPr>
            <p:nvPr userDrawn="1"/>
          </p:nvSpPr>
          <p:spPr bwMode="gray">
            <a:xfrm>
              <a:off x="2874" y="1165"/>
              <a:ext cx="58" cy="82"/>
            </a:xfrm>
            <a:custGeom>
              <a:avLst/>
              <a:gdLst>
                <a:gd name="T0" fmla="*/ 0 w 117"/>
                <a:gd name="T1" fmla="*/ 0 h 164"/>
                <a:gd name="T2" fmla="*/ 0 w 117"/>
                <a:gd name="T3" fmla="*/ 2 h 164"/>
                <a:gd name="T4" fmla="*/ 0 w 117"/>
                <a:gd name="T5" fmla="*/ 6 h 164"/>
                <a:gd name="T6" fmla="*/ 1 w 117"/>
                <a:gd name="T7" fmla="*/ 10 h 164"/>
                <a:gd name="T8" fmla="*/ 1 w 117"/>
                <a:gd name="T9" fmla="*/ 12 h 164"/>
                <a:gd name="T10" fmla="*/ 1 w 117"/>
                <a:gd name="T11" fmla="*/ 16 h 164"/>
                <a:gd name="T12" fmla="*/ 1 w 117"/>
                <a:gd name="T13" fmla="*/ 19 h 164"/>
                <a:gd name="T14" fmla="*/ 3 w 117"/>
                <a:gd name="T15" fmla="*/ 22 h 164"/>
                <a:gd name="T16" fmla="*/ 4 w 117"/>
                <a:gd name="T17" fmla="*/ 26 h 164"/>
                <a:gd name="T18" fmla="*/ 4 w 117"/>
                <a:gd name="T19" fmla="*/ 29 h 164"/>
                <a:gd name="T20" fmla="*/ 4 w 117"/>
                <a:gd name="T21" fmla="*/ 33 h 164"/>
                <a:gd name="T22" fmla="*/ 6 w 117"/>
                <a:gd name="T23" fmla="*/ 38 h 164"/>
                <a:gd name="T24" fmla="*/ 12 w 117"/>
                <a:gd name="T25" fmla="*/ 40 h 164"/>
                <a:gd name="T26" fmla="*/ 16 w 117"/>
                <a:gd name="T27" fmla="*/ 43 h 164"/>
                <a:gd name="T28" fmla="*/ 22 w 117"/>
                <a:gd name="T29" fmla="*/ 46 h 164"/>
                <a:gd name="T30" fmla="*/ 27 w 117"/>
                <a:gd name="T31" fmla="*/ 50 h 164"/>
                <a:gd name="T32" fmla="*/ 32 w 117"/>
                <a:gd name="T33" fmla="*/ 52 h 164"/>
                <a:gd name="T34" fmla="*/ 37 w 117"/>
                <a:gd name="T35" fmla="*/ 55 h 164"/>
                <a:gd name="T36" fmla="*/ 42 w 117"/>
                <a:gd name="T37" fmla="*/ 58 h 164"/>
                <a:gd name="T38" fmla="*/ 48 w 117"/>
                <a:gd name="T39" fmla="*/ 61 h 164"/>
                <a:gd name="T40" fmla="*/ 50 w 117"/>
                <a:gd name="T41" fmla="*/ 62 h 164"/>
                <a:gd name="T42" fmla="*/ 55 w 117"/>
                <a:gd name="T43" fmla="*/ 65 h 164"/>
                <a:gd name="T44" fmla="*/ 58 w 117"/>
                <a:gd name="T45" fmla="*/ 66 h 164"/>
                <a:gd name="T46" fmla="*/ 61 w 117"/>
                <a:gd name="T47" fmla="*/ 68 h 164"/>
                <a:gd name="T48" fmla="*/ 65 w 117"/>
                <a:gd name="T49" fmla="*/ 71 h 164"/>
                <a:gd name="T50" fmla="*/ 66 w 117"/>
                <a:gd name="T51" fmla="*/ 72 h 164"/>
                <a:gd name="T52" fmla="*/ 65 w 117"/>
                <a:gd name="T53" fmla="*/ 72 h 164"/>
                <a:gd name="T54" fmla="*/ 62 w 117"/>
                <a:gd name="T55" fmla="*/ 76 h 164"/>
                <a:gd name="T56" fmla="*/ 61 w 117"/>
                <a:gd name="T57" fmla="*/ 78 h 164"/>
                <a:gd name="T58" fmla="*/ 58 w 117"/>
                <a:gd name="T59" fmla="*/ 81 h 164"/>
                <a:gd name="T60" fmla="*/ 55 w 117"/>
                <a:gd name="T61" fmla="*/ 84 h 164"/>
                <a:gd name="T62" fmla="*/ 52 w 117"/>
                <a:gd name="T63" fmla="*/ 88 h 164"/>
                <a:gd name="T64" fmla="*/ 48 w 117"/>
                <a:gd name="T65" fmla="*/ 91 h 164"/>
                <a:gd name="T66" fmla="*/ 45 w 117"/>
                <a:gd name="T67" fmla="*/ 95 h 164"/>
                <a:gd name="T68" fmla="*/ 40 w 117"/>
                <a:gd name="T69" fmla="*/ 98 h 164"/>
                <a:gd name="T70" fmla="*/ 36 w 117"/>
                <a:gd name="T71" fmla="*/ 104 h 164"/>
                <a:gd name="T72" fmla="*/ 32 w 117"/>
                <a:gd name="T73" fmla="*/ 108 h 164"/>
                <a:gd name="T74" fmla="*/ 27 w 117"/>
                <a:gd name="T75" fmla="*/ 112 h 164"/>
                <a:gd name="T76" fmla="*/ 25 w 117"/>
                <a:gd name="T77" fmla="*/ 117 h 164"/>
                <a:gd name="T78" fmla="*/ 20 w 117"/>
                <a:gd name="T79" fmla="*/ 122 h 164"/>
                <a:gd name="T80" fmla="*/ 20 w 117"/>
                <a:gd name="T81" fmla="*/ 127 h 164"/>
                <a:gd name="T82" fmla="*/ 20 w 117"/>
                <a:gd name="T83" fmla="*/ 131 h 164"/>
                <a:gd name="T84" fmla="*/ 20 w 117"/>
                <a:gd name="T85" fmla="*/ 134 h 164"/>
                <a:gd name="T86" fmla="*/ 22 w 117"/>
                <a:gd name="T87" fmla="*/ 138 h 164"/>
                <a:gd name="T88" fmla="*/ 22 w 117"/>
                <a:gd name="T89" fmla="*/ 141 h 164"/>
                <a:gd name="T90" fmla="*/ 23 w 117"/>
                <a:gd name="T91" fmla="*/ 144 h 164"/>
                <a:gd name="T92" fmla="*/ 23 w 117"/>
                <a:gd name="T93" fmla="*/ 148 h 164"/>
                <a:gd name="T94" fmla="*/ 25 w 117"/>
                <a:gd name="T95" fmla="*/ 151 h 164"/>
                <a:gd name="T96" fmla="*/ 25 w 117"/>
                <a:gd name="T97" fmla="*/ 157 h 164"/>
                <a:gd name="T98" fmla="*/ 26 w 117"/>
                <a:gd name="T99" fmla="*/ 161 h 164"/>
                <a:gd name="T100" fmla="*/ 26 w 117"/>
                <a:gd name="T101" fmla="*/ 163 h 164"/>
                <a:gd name="T102" fmla="*/ 26 w 117"/>
                <a:gd name="T103" fmla="*/ 164 h 164"/>
                <a:gd name="T104" fmla="*/ 117 w 117"/>
                <a:gd name="T105" fmla="*/ 66 h 164"/>
                <a:gd name="T106" fmla="*/ 0 w 117"/>
                <a:gd name="T107" fmla="*/ 0 h 164"/>
                <a:gd name="T108" fmla="*/ 0 w 117"/>
                <a:gd name="T10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64">
                  <a:moveTo>
                    <a:pt x="0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6" y="43"/>
                  </a:lnTo>
                  <a:lnTo>
                    <a:pt x="22" y="46"/>
                  </a:lnTo>
                  <a:lnTo>
                    <a:pt x="27" y="50"/>
                  </a:lnTo>
                  <a:lnTo>
                    <a:pt x="32" y="52"/>
                  </a:lnTo>
                  <a:lnTo>
                    <a:pt x="37" y="55"/>
                  </a:lnTo>
                  <a:lnTo>
                    <a:pt x="42" y="58"/>
                  </a:lnTo>
                  <a:lnTo>
                    <a:pt x="48" y="61"/>
                  </a:lnTo>
                  <a:lnTo>
                    <a:pt x="50" y="62"/>
                  </a:lnTo>
                  <a:lnTo>
                    <a:pt x="55" y="65"/>
                  </a:lnTo>
                  <a:lnTo>
                    <a:pt x="58" y="66"/>
                  </a:lnTo>
                  <a:lnTo>
                    <a:pt x="61" y="68"/>
                  </a:lnTo>
                  <a:lnTo>
                    <a:pt x="65" y="71"/>
                  </a:lnTo>
                  <a:lnTo>
                    <a:pt x="66" y="72"/>
                  </a:lnTo>
                  <a:lnTo>
                    <a:pt x="65" y="72"/>
                  </a:lnTo>
                  <a:lnTo>
                    <a:pt x="62" y="76"/>
                  </a:lnTo>
                  <a:lnTo>
                    <a:pt x="61" y="78"/>
                  </a:lnTo>
                  <a:lnTo>
                    <a:pt x="58" y="81"/>
                  </a:lnTo>
                  <a:lnTo>
                    <a:pt x="55" y="84"/>
                  </a:lnTo>
                  <a:lnTo>
                    <a:pt x="52" y="88"/>
                  </a:lnTo>
                  <a:lnTo>
                    <a:pt x="48" y="91"/>
                  </a:lnTo>
                  <a:lnTo>
                    <a:pt x="45" y="95"/>
                  </a:lnTo>
                  <a:lnTo>
                    <a:pt x="40" y="98"/>
                  </a:lnTo>
                  <a:lnTo>
                    <a:pt x="36" y="104"/>
                  </a:lnTo>
                  <a:lnTo>
                    <a:pt x="32" y="108"/>
                  </a:lnTo>
                  <a:lnTo>
                    <a:pt x="27" y="112"/>
                  </a:lnTo>
                  <a:lnTo>
                    <a:pt x="25" y="117"/>
                  </a:lnTo>
                  <a:lnTo>
                    <a:pt x="20" y="122"/>
                  </a:lnTo>
                  <a:lnTo>
                    <a:pt x="20" y="127"/>
                  </a:lnTo>
                  <a:lnTo>
                    <a:pt x="20" y="131"/>
                  </a:lnTo>
                  <a:lnTo>
                    <a:pt x="20" y="134"/>
                  </a:lnTo>
                  <a:lnTo>
                    <a:pt x="22" y="138"/>
                  </a:lnTo>
                  <a:lnTo>
                    <a:pt x="22" y="141"/>
                  </a:lnTo>
                  <a:lnTo>
                    <a:pt x="23" y="144"/>
                  </a:lnTo>
                  <a:lnTo>
                    <a:pt x="23" y="148"/>
                  </a:lnTo>
                  <a:lnTo>
                    <a:pt x="25" y="151"/>
                  </a:lnTo>
                  <a:lnTo>
                    <a:pt x="25" y="157"/>
                  </a:lnTo>
                  <a:lnTo>
                    <a:pt x="26" y="161"/>
                  </a:lnTo>
                  <a:lnTo>
                    <a:pt x="26" y="163"/>
                  </a:lnTo>
                  <a:lnTo>
                    <a:pt x="26" y="164"/>
                  </a:lnTo>
                  <a:lnTo>
                    <a:pt x="11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9" name="Freeform 85"/>
            <p:cNvSpPr>
              <a:spLocks/>
            </p:cNvSpPr>
            <p:nvPr userDrawn="1"/>
          </p:nvSpPr>
          <p:spPr bwMode="gray">
            <a:xfrm>
              <a:off x="2861" y="1186"/>
              <a:ext cx="35" cy="40"/>
            </a:xfrm>
            <a:custGeom>
              <a:avLst/>
              <a:gdLst>
                <a:gd name="T0" fmla="*/ 0 w 69"/>
                <a:gd name="T1" fmla="*/ 0 h 81"/>
                <a:gd name="T2" fmla="*/ 69 w 69"/>
                <a:gd name="T3" fmla="*/ 31 h 81"/>
                <a:gd name="T4" fmla="*/ 15 w 69"/>
                <a:gd name="T5" fmla="*/ 81 h 81"/>
                <a:gd name="T6" fmla="*/ 0 w 69"/>
                <a:gd name="T7" fmla="*/ 0 h 81"/>
                <a:gd name="T8" fmla="*/ 0 w 6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81">
                  <a:moveTo>
                    <a:pt x="0" y="0"/>
                  </a:moveTo>
                  <a:lnTo>
                    <a:pt x="69" y="31"/>
                  </a:lnTo>
                  <a:lnTo>
                    <a:pt x="15" y="8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0" name="Freeform 86"/>
            <p:cNvSpPr>
              <a:spLocks/>
            </p:cNvSpPr>
            <p:nvPr userDrawn="1"/>
          </p:nvSpPr>
          <p:spPr bwMode="gray">
            <a:xfrm>
              <a:off x="2874" y="1088"/>
              <a:ext cx="64" cy="76"/>
            </a:xfrm>
            <a:custGeom>
              <a:avLst/>
              <a:gdLst>
                <a:gd name="T0" fmla="*/ 66 w 128"/>
                <a:gd name="T1" fmla="*/ 0 h 151"/>
                <a:gd name="T2" fmla="*/ 66 w 128"/>
                <a:gd name="T3" fmla="*/ 0 h 151"/>
                <a:gd name="T4" fmla="*/ 65 w 128"/>
                <a:gd name="T5" fmla="*/ 2 h 151"/>
                <a:gd name="T6" fmla="*/ 63 w 128"/>
                <a:gd name="T7" fmla="*/ 5 h 151"/>
                <a:gd name="T8" fmla="*/ 62 w 128"/>
                <a:gd name="T9" fmla="*/ 8 h 151"/>
                <a:gd name="T10" fmla="*/ 61 w 128"/>
                <a:gd name="T11" fmla="*/ 14 h 151"/>
                <a:gd name="T12" fmla="*/ 58 w 128"/>
                <a:gd name="T13" fmla="*/ 20 h 151"/>
                <a:gd name="T14" fmla="*/ 56 w 128"/>
                <a:gd name="T15" fmla="*/ 23 h 151"/>
                <a:gd name="T16" fmla="*/ 55 w 128"/>
                <a:gd name="T17" fmla="*/ 27 h 151"/>
                <a:gd name="T18" fmla="*/ 52 w 128"/>
                <a:gd name="T19" fmla="*/ 30 h 151"/>
                <a:gd name="T20" fmla="*/ 50 w 128"/>
                <a:gd name="T21" fmla="*/ 34 h 151"/>
                <a:gd name="T22" fmla="*/ 55 w 128"/>
                <a:gd name="T23" fmla="*/ 40 h 151"/>
                <a:gd name="T24" fmla="*/ 56 w 128"/>
                <a:gd name="T25" fmla="*/ 46 h 151"/>
                <a:gd name="T26" fmla="*/ 61 w 128"/>
                <a:gd name="T27" fmla="*/ 50 h 151"/>
                <a:gd name="T28" fmla="*/ 62 w 128"/>
                <a:gd name="T29" fmla="*/ 56 h 151"/>
                <a:gd name="T30" fmla="*/ 65 w 128"/>
                <a:gd name="T31" fmla="*/ 61 h 151"/>
                <a:gd name="T32" fmla="*/ 68 w 128"/>
                <a:gd name="T33" fmla="*/ 67 h 151"/>
                <a:gd name="T34" fmla="*/ 71 w 128"/>
                <a:gd name="T35" fmla="*/ 70 h 151"/>
                <a:gd name="T36" fmla="*/ 73 w 128"/>
                <a:gd name="T37" fmla="*/ 76 h 151"/>
                <a:gd name="T38" fmla="*/ 75 w 128"/>
                <a:gd name="T39" fmla="*/ 80 h 151"/>
                <a:gd name="T40" fmla="*/ 78 w 128"/>
                <a:gd name="T41" fmla="*/ 84 h 151"/>
                <a:gd name="T42" fmla="*/ 79 w 128"/>
                <a:gd name="T43" fmla="*/ 87 h 151"/>
                <a:gd name="T44" fmla="*/ 81 w 128"/>
                <a:gd name="T45" fmla="*/ 90 h 151"/>
                <a:gd name="T46" fmla="*/ 82 w 128"/>
                <a:gd name="T47" fmla="*/ 95 h 151"/>
                <a:gd name="T48" fmla="*/ 84 w 128"/>
                <a:gd name="T49" fmla="*/ 96 h 151"/>
                <a:gd name="T50" fmla="*/ 82 w 128"/>
                <a:gd name="T51" fmla="*/ 96 h 151"/>
                <a:gd name="T52" fmla="*/ 78 w 128"/>
                <a:gd name="T53" fmla="*/ 97 h 151"/>
                <a:gd name="T54" fmla="*/ 75 w 128"/>
                <a:gd name="T55" fmla="*/ 97 h 151"/>
                <a:gd name="T56" fmla="*/ 71 w 128"/>
                <a:gd name="T57" fmla="*/ 99 h 151"/>
                <a:gd name="T58" fmla="*/ 66 w 128"/>
                <a:gd name="T59" fmla="*/ 100 h 151"/>
                <a:gd name="T60" fmla="*/ 62 w 128"/>
                <a:gd name="T61" fmla="*/ 102 h 151"/>
                <a:gd name="T62" fmla="*/ 56 w 128"/>
                <a:gd name="T63" fmla="*/ 102 h 151"/>
                <a:gd name="T64" fmla="*/ 52 w 128"/>
                <a:gd name="T65" fmla="*/ 103 h 151"/>
                <a:gd name="T66" fmla="*/ 46 w 128"/>
                <a:gd name="T67" fmla="*/ 105 h 151"/>
                <a:gd name="T68" fmla="*/ 40 w 128"/>
                <a:gd name="T69" fmla="*/ 106 h 151"/>
                <a:gd name="T70" fmla="*/ 35 w 128"/>
                <a:gd name="T71" fmla="*/ 107 h 151"/>
                <a:gd name="T72" fmla="*/ 27 w 128"/>
                <a:gd name="T73" fmla="*/ 109 h 151"/>
                <a:gd name="T74" fmla="*/ 22 w 128"/>
                <a:gd name="T75" fmla="*/ 110 h 151"/>
                <a:gd name="T76" fmla="*/ 16 w 128"/>
                <a:gd name="T77" fmla="*/ 113 h 151"/>
                <a:gd name="T78" fmla="*/ 14 w 128"/>
                <a:gd name="T79" fmla="*/ 116 h 151"/>
                <a:gd name="T80" fmla="*/ 13 w 128"/>
                <a:gd name="T81" fmla="*/ 119 h 151"/>
                <a:gd name="T82" fmla="*/ 12 w 128"/>
                <a:gd name="T83" fmla="*/ 123 h 151"/>
                <a:gd name="T84" fmla="*/ 10 w 128"/>
                <a:gd name="T85" fmla="*/ 128 h 151"/>
                <a:gd name="T86" fmla="*/ 7 w 128"/>
                <a:gd name="T87" fmla="*/ 131 h 151"/>
                <a:gd name="T88" fmla="*/ 7 w 128"/>
                <a:gd name="T89" fmla="*/ 133 h 151"/>
                <a:gd name="T90" fmla="*/ 6 w 128"/>
                <a:gd name="T91" fmla="*/ 136 h 151"/>
                <a:gd name="T92" fmla="*/ 6 w 128"/>
                <a:gd name="T93" fmla="*/ 139 h 151"/>
                <a:gd name="T94" fmla="*/ 3 w 128"/>
                <a:gd name="T95" fmla="*/ 145 h 151"/>
                <a:gd name="T96" fmla="*/ 1 w 128"/>
                <a:gd name="T97" fmla="*/ 148 h 151"/>
                <a:gd name="T98" fmla="*/ 0 w 128"/>
                <a:gd name="T99" fmla="*/ 151 h 151"/>
                <a:gd name="T100" fmla="*/ 0 w 128"/>
                <a:gd name="T101" fmla="*/ 151 h 151"/>
                <a:gd name="T102" fmla="*/ 128 w 128"/>
                <a:gd name="T103" fmla="*/ 119 h 151"/>
                <a:gd name="T104" fmla="*/ 66 w 128"/>
                <a:gd name="T105" fmla="*/ 0 h 151"/>
                <a:gd name="T106" fmla="*/ 66 w 128"/>
                <a:gd name="T10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151">
                  <a:moveTo>
                    <a:pt x="66" y="0"/>
                  </a:moveTo>
                  <a:lnTo>
                    <a:pt x="66" y="0"/>
                  </a:lnTo>
                  <a:lnTo>
                    <a:pt x="65" y="2"/>
                  </a:lnTo>
                  <a:lnTo>
                    <a:pt x="63" y="5"/>
                  </a:lnTo>
                  <a:lnTo>
                    <a:pt x="62" y="8"/>
                  </a:lnTo>
                  <a:lnTo>
                    <a:pt x="61" y="14"/>
                  </a:lnTo>
                  <a:lnTo>
                    <a:pt x="58" y="20"/>
                  </a:lnTo>
                  <a:lnTo>
                    <a:pt x="56" y="23"/>
                  </a:lnTo>
                  <a:lnTo>
                    <a:pt x="55" y="27"/>
                  </a:lnTo>
                  <a:lnTo>
                    <a:pt x="52" y="30"/>
                  </a:lnTo>
                  <a:lnTo>
                    <a:pt x="50" y="34"/>
                  </a:lnTo>
                  <a:lnTo>
                    <a:pt x="55" y="40"/>
                  </a:lnTo>
                  <a:lnTo>
                    <a:pt x="56" y="46"/>
                  </a:lnTo>
                  <a:lnTo>
                    <a:pt x="61" y="50"/>
                  </a:lnTo>
                  <a:lnTo>
                    <a:pt x="62" y="56"/>
                  </a:lnTo>
                  <a:lnTo>
                    <a:pt x="65" y="61"/>
                  </a:lnTo>
                  <a:lnTo>
                    <a:pt x="68" y="67"/>
                  </a:lnTo>
                  <a:lnTo>
                    <a:pt x="71" y="70"/>
                  </a:lnTo>
                  <a:lnTo>
                    <a:pt x="73" y="76"/>
                  </a:lnTo>
                  <a:lnTo>
                    <a:pt x="75" y="80"/>
                  </a:lnTo>
                  <a:lnTo>
                    <a:pt x="78" y="84"/>
                  </a:lnTo>
                  <a:lnTo>
                    <a:pt x="79" y="87"/>
                  </a:lnTo>
                  <a:lnTo>
                    <a:pt x="81" y="90"/>
                  </a:lnTo>
                  <a:lnTo>
                    <a:pt x="82" y="95"/>
                  </a:lnTo>
                  <a:lnTo>
                    <a:pt x="84" y="96"/>
                  </a:lnTo>
                  <a:lnTo>
                    <a:pt x="82" y="96"/>
                  </a:lnTo>
                  <a:lnTo>
                    <a:pt x="78" y="97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0"/>
                  </a:lnTo>
                  <a:lnTo>
                    <a:pt x="62" y="102"/>
                  </a:lnTo>
                  <a:lnTo>
                    <a:pt x="56" y="102"/>
                  </a:lnTo>
                  <a:lnTo>
                    <a:pt x="52" y="103"/>
                  </a:lnTo>
                  <a:lnTo>
                    <a:pt x="46" y="105"/>
                  </a:lnTo>
                  <a:lnTo>
                    <a:pt x="40" y="106"/>
                  </a:lnTo>
                  <a:lnTo>
                    <a:pt x="35" y="107"/>
                  </a:lnTo>
                  <a:lnTo>
                    <a:pt x="27" y="109"/>
                  </a:lnTo>
                  <a:lnTo>
                    <a:pt x="22" y="110"/>
                  </a:lnTo>
                  <a:lnTo>
                    <a:pt x="16" y="113"/>
                  </a:lnTo>
                  <a:lnTo>
                    <a:pt x="14" y="116"/>
                  </a:lnTo>
                  <a:lnTo>
                    <a:pt x="13" y="119"/>
                  </a:lnTo>
                  <a:lnTo>
                    <a:pt x="12" y="123"/>
                  </a:lnTo>
                  <a:lnTo>
                    <a:pt x="10" y="128"/>
                  </a:lnTo>
                  <a:lnTo>
                    <a:pt x="7" y="131"/>
                  </a:lnTo>
                  <a:lnTo>
                    <a:pt x="7" y="133"/>
                  </a:lnTo>
                  <a:lnTo>
                    <a:pt x="6" y="136"/>
                  </a:lnTo>
                  <a:lnTo>
                    <a:pt x="6" y="139"/>
                  </a:lnTo>
                  <a:lnTo>
                    <a:pt x="3" y="145"/>
                  </a:lnTo>
                  <a:lnTo>
                    <a:pt x="1" y="148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28" y="119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1" name="Freeform 87"/>
            <p:cNvSpPr>
              <a:spLocks/>
            </p:cNvSpPr>
            <p:nvPr userDrawn="1"/>
          </p:nvSpPr>
          <p:spPr bwMode="gray">
            <a:xfrm>
              <a:off x="2871" y="1100"/>
              <a:ext cx="36" cy="38"/>
            </a:xfrm>
            <a:custGeom>
              <a:avLst/>
              <a:gdLst>
                <a:gd name="T0" fmla="*/ 31 w 72"/>
                <a:gd name="T1" fmla="*/ 0 h 76"/>
                <a:gd name="T2" fmla="*/ 72 w 72"/>
                <a:gd name="T3" fmla="*/ 63 h 76"/>
                <a:gd name="T4" fmla="*/ 0 w 72"/>
                <a:gd name="T5" fmla="*/ 76 h 76"/>
                <a:gd name="T6" fmla="*/ 31 w 72"/>
                <a:gd name="T7" fmla="*/ 0 h 76"/>
                <a:gd name="T8" fmla="*/ 31 w 72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6">
                  <a:moveTo>
                    <a:pt x="31" y="0"/>
                  </a:moveTo>
                  <a:lnTo>
                    <a:pt x="72" y="63"/>
                  </a:lnTo>
                  <a:lnTo>
                    <a:pt x="0" y="76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2" name="Freeform 88"/>
            <p:cNvSpPr>
              <a:spLocks/>
            </p:cNvSpPr>
            <p:nvPr userDrawn="1"/>
          </p:nvSpPr>
          <p:spPr bwMode="gray">
            <a:xfrm>
              <a:off x="2907" y="1040"/>
              <a:ext cx="69" cy="68"/>
            </a:xfrm>
            <a:custGeom>
              <a:avLst/>
              <a:gdLst>
                <a:gd name="T0" fmla="*/ 137 w 137"/>
                <a:gd name="T1" fmla="*/ 0 h 135"/>
                <a:gd name="T2" fmla="*/ 135 w 137"/>
                <a:gd name="T3" fmla="*/ 0 h 135"/>
                <a:gd name="T4" fmla="*/ 134 w 137"/>
                <a:gd name="T5" fmla="*/ 2 h 135"/>
                <a:gd name="T6" fmla="*/ 131 w 137"/>
                <a:gd name="T7" fmla="*/ 3 h 135"/>
                <a:gd name="T8" fmla="*/ 128 w 137"/>
                <a:gd name="T9" fmla="*/ 6 h 135"/>
                <a:gd name="T10" fmla="*/ 122 w 137"/>
                <a:gd name="T11" fmla="*/ 9 h 135"/>
                <a:gd name="T12" fmla="*/ 118 w 137"/>
                <a:gd name="T13" fmla="*/ 13 h 135"/>
                <a:gd name="T14" fmla="*/ 115 w 137"/>
                <a:gd name="T15" fmla="*/ 14 h 135"/>
                <a:gd name="T16" fmla="*/ 111 w 137"/>
                <a:gd name="T17" fmla="*/ 16 h 135"/>
                <a:gd name="T18" fmla="*/ 108 w 137"/>
                <a:gd name="T19" fmla="*/ 19 h 135"/>
                <a:gd name="T20" fmla="*/ 105 w 137"/>
                <a:gd name="T21" fmla="*/ 22 h 135"/>
                <a:gd name="T22" fmla="*/ 105 w 137"/>
                <a:gd name="T23" fmla="*/ 25 h 135"/>
                <a:gd name="T24" fmla="*/ 105 w 137"/>
                <a:gd name="T25" fmla="*/ 27 h 135"/>
                <a:gd name="T26" fmla="*/ 105 w 137"/>
                <a:gd name="T27" fmla="*/ 30 h 135"/>
                <a:gd name="T28" fmla="*/ 105 w 137"/>
                <a:gd name="T29" fmla="*/ 35 h 135"/>
                <a:gd name="T30" fmla="*/ 103 w 137"/>
                <a:gd name="T31" fmla="*/ 36 h 135"/>
                <a:gd name="T32" fmla="*/ 103 w 137"/>
                <a:gd name="T33" fmla="*/ 40 h 135"/>
                <a:gd name="T34" fmla="*/ 103 w 137"/>
                <a:gd name="T35" fmla="*/ 43 h 135"/>
                <a:gd name="T36" fmla="*/ 103 w 137"/>
                <a:gd name="T37" fmla="*/ 46 h 135"/>
                <a:gd name="T38" fmla="*/ 103 w 137"/>
                <a:gd name="T39" fmla="*/ 53 h 135"/>
                <a:gd name="T40" fmla="*/ 102 w 137"/>
                <a:gd name="T41" fmla="*/ 59 h 135"/>
                <a:gd name="T42" fmla="*/ 102 w 137"/>
                <a:gd name="T43" fmla="*/ 63 h 135"/>
                <a:gd name="T44" fmla="*/ 102 w 137"/>
                <a:gd name="T45" fmla="*/ 69 h 135"/>
                <a:gd name="T46" fmla="*/ 101 w 137"/>
                <a:gd name="T47" fmla="*/ 74 h 135"/>
                <a:gd name="T48" fmla="*/ 101 w 137"/>
                <a:gd name="T49" fmla="*/ 78 h 135"/>
                <a:gd name="T50" fmla="*/ 101 w 137"/>
                <a:gd name="T51" fmla="*/ 81 h 135"/>
                <a:gd name="T52" fmla="*/ 101 w 137"/>
                <a:gd name="T53" fmla="*/ 85 h 135"/>
                <a:gd name="T54" fmla="*/ 101 w 137"/>
                <a:gd name="T55" fmla="*/ 89 h 135"/>
                <a:gd name="T56" fmla="*/ 101 w 137"/>
                <a:gd name="T57" fmla="*/ 91 h 135"/>
                <a:gd name="T58" fmla="*/ 99 w 137"/>
                <a:gd name="T59" fmla="*/ 91 h 135"/>
                <a:gd name="T60" fmla="*/ 93 w 137"/>
                <a:gd name="T61" fmla="*/ 89 h 135"/>
                <a:gd name="T62" fmla="*/ 90 w 137"/>
                <a:gd name="T63" fmla="*/ 88 h 135"/>
                <a:gd name="T64" fmla="*/ 88 w 137"/>
                <a:gd name="T65" fmla="*/ 86 h 135"/>
                <a:gd name="T66" fmla="*/ 83 w 137"/>
                <a:gd name="T67" fmla="*/ 85 h 135"/>
                <a:gd name="T68" fmla="*/ 79 w 137"/>
                <a:gd name="T69" fmla="*/ 85 h 135"/>
                <a:gd name="T70" fmla="*/ 75 w 137"/>
                <a:gd name="T71" fmla="*/ 84 h 135"/>
                <a:gd name="T72" fmla="*/ 69 w 137"/>
                <a:gd name="T73" fmla="*/ 81 h 135"/>
                <a:gd name="T74" fmla="*/ 63 w 137"/>
                <a:gd name="T75" fmla="*/ 79 h 135"/>
                <a:gd name="T76" fmla="*/ 59 w 137"/>
                <a:gd name="T77" fmla="*/ 79 h 135"/>
                <a:gd name="T78" fmla="*/ 52 w 137"/>
                <a:gd name="T79" fmla="*/ 76 h 135"/>
                <a:gd name="T80" fmla="*/ 47 w 137"/>
                <a:gd name="T81" fmla="*/ 75 h 135"/>
                <a:gd name="T82" fmla="*/ 40 w 137"/>
                <a:gd name="T83" fmla="*/ 74 h 135"/>
                <a:gd name="T84" fmla="*/ 34 w 137"/>
                <a:gd name="T85" fmla="*/ 71 h 135"/>
                <a:gd name="T86" fmla="*/ 30 w 137"/>
                <a:gd name="T87" fmla="*/ 74 h 135"/>
                <a:gd name="T88" fmla="*/ 27 w 137"/>
                <a:gd name="T89" fmla="*/ 75 h 135"/>
                <a:gd name="T90" fmla="*/ 24 w 137"/>
                <a:gd name="T91" fmla="*/ 78 h 135"/>
                <a:gd name="T92" fmla="*/ 21 w 137"/>
                <a:gd name="T93" fmla="*/ 81 h 135"/>
                <a:gd name="T94" fmla="*/ 14 w 137"/>
                <a:gd name="T95" fmla="*/ 84 h 135"/>
                <a:gd name="T96" fmla="*/ 10 w 137"/>
                <a:gd name="T97" fmla="*/ 88 h 135"/>
                <a:gd name="T98" fmla="*/ 5 w 137"/>
                <a:gd name="T99" fmla="*/ 91 h 135"/>
                <a:gd name="T100" fmla="*/ 3 w 137"/>
                <a:gd name="T101" fmla="*/ 94 h 135"/>
                <a:gd name="T102" fmla="*/ 0 w 137"/>
                <a:gd name="T103" fmla="*/ 94 h 135"/>
                <a:gd name="T104" fmla="*/ 0 w 137"/>
                <a:gd name="T105" fmla="*/ 95 h 135"/>
                <a:gd name="T106" fmla="*/ 128 w 137"/>
                <a:gd name="T107" fmla="*/ 135 h 135"/>
                <a:gd name="T108" fmla="*/ 137 w 137"/>
                <a:gd name="T109" fmla="*/ 0 h 135"/>
                <a:gd name="T110" fmla="*/ 137 w 137"/>
                <a:gd name="T1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5">
                  <a:moveTo>
                    <a:pt x="137" y="0"/>
                  </a:moveTo>
                  <a:lnTo>
                    <a:pt x="135" y="0"/>
                  </a:lnTo>
                  <a:lnTo>
                    <a:pt x="134" y="2"/>
                  </a:lnTo>
                  <a:lnTo>
                    <a:pt x="131" y="3"/>
                  </a:lnTo>
                  <a:lnTo>
                    <a:pt x="128" y="6"/>
                  </a:lnTo>
                  <a:lnTo>
                    <a:pt x="122" y="9"/>
                  </a:lnTo>
                  <a:lnTo>
                    <a:pt x="118" y="13"/>
                  </a:lnTo>
                  <a:lnTo>
                    <a:pt x="115" y="14"/>
                  </a:lnTo>
                  <a:lnTo>
                    <a:pt x="111" y="16"/>
                  </a:lnTo>
                  <a:lnTo>
                    <a:pt x="108" y="19"/>
                  </a:lnTo>
                  <a:lnTo>
                    <a:pt x="105" y="22"/>
                  </a:lnTo>
                  <a:lnTo>
                    <a:pt x="105" y="25"/>
                  </a:lnTo>
                  <a:lnTo>
                    <a:pt x="105" y="27"/>
                  </a:lnTo>
                  <a:lnTo>
                    <a:pt x="105" y="30"/>
                  </a:lnTo>
                  <a:lnTo>
                    <a:pt x="105" y="35"/>
                  </a:lnTo>
                  <a:lnTo>
                    <a:pt x="103" y="36"/>
                  </a:lnTo>
                  <a:lnTo>
                    <a:pt x="103" y="40"/>
                  </a:lnTo>
                  <a:lnTo>
                    <a:pt x="103" y="43"/>
                  </a:lnTo>
                  <a:lnTo>
                    <a:pt x="103" y="46"/>
                  </a:lnTo>
                  <a:lnTo>
                    <a:pt x="103" y="53"/>
                  </a:lnTo>
                  <a:lnTo>
                    <a:pt x="102" y="59"/>
                  </a:lnTo>
                  <a:lnTo>
                    <a:pt x="102" y="63"/>
                  </a:lnTo>
                  <a:lnTo>
                    <a:pt x="102" y="69"/>
                  </a:lnTo>
                  <a:lnTo>
                    <a:pt x="101" y="74"/>
                  </a:lnTo>
                  <a:lnTo>
                    <a:pt x="101" y="78"/>
                  </a:lnTo>
                  <a:lnTo>
                    <a:pt x="101" y="81"/>
                  </a:lnTo>
                  <a:lnTo>
                    <a:pt x="101" y="85"/>
                  </a:lnTo>
                  <a:lnTo>
                    <a:pt x="101" y="89"/>
                  </a:lnTo>
                  <a:lnTo>
                    <a:pt x="101" y="91"/>
                  </a:lnTo>
                  <a:lnTo>
                    <a:pt x="99" y="91"/>
                  </a:lnTo>
                  <a:lnTo>
                    <a:pt x="93" y="89"/>
                  </a:lnTo>
                  <a:lnTo>
                    <a:pt x="90" y="88"/>
                  </a:lnTo>
                  <a:lnTo>
                    <a:pt x="88" y="86"/>
                  </a:lnTo>
                  <a:lnTo>
                    <a:pt x="83" y="85"/>
                  </a:lnTo>
                  <a:lnTo>
                    <a:pt x="79" y="85"/>
                  </a:lnTo>
                  <a:lnTo>
                    <a:pt x="75" y="84"/>
                  </a:lnTo>
                  <a:lnTo>
                    <a:pt x="69" y="81"/>
                  </a:lnTo>
                  <a:lnTo>
                    <a:pt x="63" y="79"/>
                  </a:lnTo>
                  <a:lnTo>
                    <a:pt x="59" y="79"/>
                  </a:lnTo>
                  <a:lnTo>
                    <a:pt x="52" y="76"/>
                  </a:lnTo>
                  <a:lnTo>
                    <a:pt x="47" y="75"/>
                  </a:lnTo>
                  <a:lnTo>
                    <a:pt x="40" y="74"/>
                  </a:lnTo>
                  <a:lnTo>
                    <a:pt x="34" y="71"/>
                  </a:lnTo>
                  <a:lnTo>
                    <a:pt x="30" y="74"/>
                  </a:lnTo>
                  <a:lnTo>
                    <a:pt x="27" y="75"/>
                  </a:lnTo>
                  <a:lnTo>
                    <a:pt x="24" y="78"/>
                  </a:lnTo>
                  <a:lnTo>
                    <a:pt x="21" y="81"/>
                  </a:lnTo>
                  <a:lnTo>
                    <a:pt x="14" y="84"/>
                  </a:lnTo>
                  <a:lnTo>
                    <a:pt x="10" y="88"/>
                  </a:lnTo>
                  <a:lnTo>
                    <a:pt x="5" y="91"/>
                  </a:lnTo>
                  <a:lnTo>
                    <a:pt x="3" y="94"/>
                  </a:lnTo>
                  <a:lnTo>
                    <a:pt x="0" y="94"/>
                  </a:lnTo>
                  <a:lnTo>
                    <a:pt x="0" y="95"/>
                  </a:lnTo>
                  <a:lnTo>
                    <a:pt x="128" y="135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3" name="Freeform 89"/>
            <p:cNvSpPr>
              <a:spLocks/>
            </p:cNvSpPr>
            <p:nvPr userDrawn="1"/>
          </p:nvSpPr>
          <p:spPr bwMode="gray">
            <a:xfrm>
              <a:off x="2918" y="1040"/>
              <a:ext cx="33" cy="38"/>
            </a:xfrm>
            <a:custGeom>
              <a:avLst/>
              <a:gdLst>
                <a:gd name="T0" fmla="*/ 65 w 67"/>
                <a:gd name="T1" fmla="*/ 0 h 76"/>
                <a:gd name="T2" fmla="*/ 67 w 67"/>
                <a:gd name="T3" fmla="*/ 76 h 76"/>
                <a:gd name="T4" fmla="*/ 0 w 67"/>
                <a:gd name="T5" fmla="*/ 50 h 76"/>
                <a:gd name="T6" fmla="*/ 65 w 67"/>
                <a:gd name="T7" fmla="*/ 0 h 76"/>
                <a:gd name="T8" fmla="*/ 65 w 67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6">
                  <a:moveTo>
                    <a:pt x="65" y="0"/>
                  </a:moveTo>
                  <a:lnTo>
                    <a:pt x="67" y="76"/>
                  </a:lnTo>
                  <a:lnTo>
                    <a:pt x="0" y="5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4" name="Freeform 90"/>
            <p:cNvSpPr>
              <a:spLocks/>
            </p:cNvSpPr>
            <p:nvPr userDrawn="1"/>
          </p:nvSpPr>
          <p:spPr bwMode="gray">
            <a:xfrm>
              <a:off x="2977" y="1038"/>
              <a:ext cx="83" cy="54"/>
            </a:xfrm>
            <a:custGeom>
              <a:avLst/>
              <a:gdLst>
                <a:gd name="T0" fmla="*/ 166 w 166"/>
                <a:gd name="T1" fmla="*/ 0 h 108"/>
                <a:gd name="T2" fmla="*/ 165 w 166"/>
                <a:gd name="T3" fmla="*/ 0 h 108"/>
                <a:gd name="T4" fmla="*/ 163 w 166"/>
                <a:gd name="T5" fmla="*/ 0 h 108"/>
                <a:gd name="T6" fmla="*/ 159 w 166"/>
                <a:gd name="T7" fmla="*/ 0 h 108"/>
                <a:gd name="T8" fmla="*/ 156 w 166"/>
                <a:gd name="T9" fmla="*/ 0 h 108"/>
                <a:gd name="T10" fmla="*/ 152 w 166"/>
                <a:gd name="T11" fmla="*/ 0 h 108"/>
                <a:gd name="T12" fmla="*/ 150 w 166"/>
                <a:gd name="T13" fmla="*/ 0 h 108"/>
                <a:gd name="T14" fmla="*/ 146 w 166"/>
                <a:gd name="T15" fmla="*/ 0 h 108"/>
                <a:gd name="T16" fmla="*/ 143 w 166"/>
                <a:gd name="T17" fmla="*/ 0 h 108"/>
                <a:gd name="T18" fmla="*/ 140 w 166"/>
                <a:gd name="T19" fmla="*/ 0 h 108"/>
                <a:gd name="T20" fmla="*/ 136 w 166"/>
                <a:gd name="T21" fmla="*/ 0 h 108"/>
                <a:gd name="T22" fmla="*/ 131 w 166"/>
                <a:gd name="T23" fmla="*/ 0 h 108"/>
                <a:gd name="T24" fmla="*/ 129 w 166"/>
                <a:gd name="T25" fmla="*/ 1 h 108"/>
                <a:gd name="T26" fmla="*/ 124 w 166"/>
                <a:gd name="T27" fmla="*/ 7 h 108"/>
                <a:gd name="T28" fmla="*/ 120 w 166"/>
                <a:gd name="T29" fmla="*/ 11 h 108"/>
                <a:gd name="T30" fmla="*/ 116 w 166"/>
                <a:gd name="T31" fmla="*/ 17 h 108"/>
                <a:gd name="T32" fmla="*/ 113 w 166"/>
                <a:gd name="T33" fmla="*/ 21 h 108"/>
                <a:gd name="T34" fmla="*/ 108 w 166"/>
                <a:gd name="T35" fmla="*/ 27 h 108"/>
                <a:gd name="T36" fmla="*/ 106 w 166"/>
                <a:gd name="T37" fmla="*/ 30 h 108"/>
                <a:gd name="T38" fmla="*/ 101 w 166"/>
                <a:gd name="T39" fmla="*/ 34 h 108"/>
                <a:gd name="T40" fmla="*/ 100 w 166"/>
                <a:gd name="T41" fmla="*/ 39 h 108"/>
                <a:gd name="T42" fmla="*/ 95 w 166"/>
                <a:gd name="T43" fmla="*/ 43 h 108"/>
                <a:gd name="T44" fmla="*/ 94 w 166"/>
                <a:gd name="T45" fmla="*/ 47 h 108"/>
                <a:gd name="T46" fmla="*/ 91 w 166"/>
                <a:gd name="T47" fmla="*/ 49 h 108"/>
                <a:gd name="T48" fmla="*/ 90 w 166"/>
                <a:gd name="T49" fmla="*/ 52 h 108"/>
                <a:gd name="T50" fmla="*/ 87 w 166"/>
                <a:gd name="T51" fmla="*/ 54 h 108"/>
                <a:gd name="T52" fmla="*/ 87 w 166"/>
                <a:gd name="T53" fmla="*/ 57 h 108"/>
                <a:gd name="T54" fmla="*/ 85 w 166"/>
                <a:gd name="T55" fmla="*/ 54 h 108"/>
                <a:gd name="T56" fmla="*/ 82 w 166"/>
                <a:gd name="T57" fmla="*/ 52 h 108"/>
                <a:gd name="T58" fmla="*/ 80 w 166"/>
                <a:gd name="T59" fmla="*/ 49 h 108"/>
                <a:gd name="T60" fmla="*/ 77 w 166"/>
                <a:gd name="T61" fmla="*/ 47 h 108"/>
                <a:gd name="T62" fmla="*/ 74 w 166"/>
                <a:gd name="T63" fmla="*/ 43 h 108"/>
                <a:gd name="T64" fmla="*/ 72 w 166"/>
                <a:gd name="T65" fmla="*/ 40 h 108"/>
                <a:gd name="T66" fmla="*/ 70 w 166"/>
                <a:gd name="T67" fmla="*/ 36 h 108"/>
                <a:gd name="T68" fmla="*/ 65 w 166"/>
                <a:gd name="T69" fmla="*/ 31 h 108"/>
                <a:gd name="T70" fmla="*/ 61 w 166"/>
                <a:gd name="T71" fmla="*/ 27 h 108"/>
                <a:gd name="T72" fmla="*/ 57 w 166"/>
                <a:gd name="T73" fmla="*/ 23 h 108"/>
                <a:gd name="T74" fmla="*/ 54 w 166"/>
                <a:gd name="T75" fmla="*/ 17 h 108"/>
                <a:gd name="T76" fmla="*/ 49 w 166"/>
                <a:gd name="T77" fmla="*/ 13 h 108"/>
                <a:gd name="T78" fmla="*/ 45 w 166"/>
                <a:gd name="T79" fmla="*/ 8 h 108"/>
                <a:gd name="T80" fmla="*/ 42 w 166"/>
                <a:gd name="T81" fmla="*/ 3 h 108"/>
                <a:gd name="T82" fmla="*/ 36 w 166"/>
                <a:gd name="T83" fmla="*/ 3 h 108"/>
                <a:gd name="T84" fmla="*/ 32 w 166"/>
                <a:gd name="T85" fmla="*/ 3 h 108"/>
                <a:gd name="T86" fmla="*/ 29 w 166"/>
                <a:gd name="T87" fmla="*/ 3 h 108"/>
                <a:gd name="T88" fmla="*/ 25 w 166"/>
                <a:gd name="T89" fmla="*/ 4 h 108"/>
                <a:gd name="T90" fmla="*/ 22 w 166"/>
                <a:gd name="T91" fmla="*/ 4 h 108"/>
                <a:gd name="T92" fmla="*/ 18 w 166"/>
                <a:gd name="T93" fmla="*/ 4 h 108"/>
                <a:gd name="T94" fmla="*/ 15 w 166"/>
                <a:gd name="T95" fmla="*/ 4 h 108"/>
                <a:gd name="T96" fmla="*/ 12 w 166"/>
                <a:gd name="T97" fmla="*/ 4 h 108"/>
                <a:gd name="T98" fmla="*/ 6 w 166"/>
                <a:gd name="T99" fmla="*/ 4 h 108"/>
                <a:gd name="T100" fmla="*/ 3 w 166"/>
                <a:gd name="T101" fmla="*/ 4 h 108"/>
                <a:gd name="T102" fmla="*/ 2 w 166"/>
                <a:gd name="T103" fmla="*/ 4 h 108"/>
                <a:gd name="T104" fmla="*/ 0 w 166"/>
                <a:gd name="T105" fmla="*/ 4 h 108"/>
                <a:gd name="T106" fmla="*/ 85 w 166"/>
                <a:gd name="T107" fmla="*/ 108 h 108"/>
                <a:gd name="T108" fmla="*/ 166 w 166"/>
                <a:gd name="T109" fmla="*/ 0 h 108"/>
                <a:gd name="T110" fmla="*/ 166 w 166"/>
                <a:gd name="T1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108">
                  <a:moveTo>
                    <a:pt x="166" y="0"/>
                  </a:moveTo>
                  <a:lnTo>
                    <a:pt x="165" y="0"/>
                  </a:lnTo>
                  <a:lnTo>
                    <a:pt x="163" y="0"/>
                  </a:lnTo>
                  <a:lnTo>
                    <a:pt x="159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9" y="1"/>
                  </a:lnTo>
                  <a:lnTo>
                    <a:pt x="124" y="7"/>
                  </a:lnTo>
                  <a:lnTo>
                    <a:pt x="120" y="11"/>
                  </a:lnTo>
                  <a:lnTo>
                    <a:pt x="116" y="17"/>
                  </a:lnTo>
                  <a:lnTo>
                    <a:pt x="113" y="21"/>
                  </a:lnTo>
                  <a:lnTo>
                    <a:pt x="108" y="27"/>
                  </a:lnTo>
                  <a:lnTo>
                    <a:pt x="106" y="30"/>
                  </a:lnTo>
                  <a:lnTo>
                    <a:pt x="101" y="34"/>
                  </a:lnTo>
                  <a:lnTo>
                    <a:pt x="100" y="39"/>
                  </a:lnTo>
                  <a:lnTo>
                    <a:pt x="95" y="43"/>
                  </a:lnTo>
                  <a:lnTo>
                    <a:pt x="94" y="47"/>
                  </a:lnTo>
                  <a:lnTo>
                    <a:pt x="91" y="49"/>
                  </a:lnTo>
                  <a:lnTo>
                    <a:pt x="90" y="52"/>
                  </a:lnTo>
                  <a:lnTo>
                    <a:pt x="87" y="54"/>
                  </a:lnTo>
                  <a:lnTo>
                    <a:pt x="87" y="57"/>
                  </a:lnTo>
                  <a:lnTo>
                    <a:pt x="85" y="54"/>
                  </a:lnTo>
                  <a:lnTo>
                    <a:pt x="82" y="52"/>
                  </a:lnTo>
                  <a:lnTo>
                    <a:pt x="80" y="49"/>
                  </a:lnTo>
                  <a:lnTo>
                    <a:pt x="77" y="47"/>
                  </a:lnTo>
                  <a:lnTo>
                    <a:pt x="74" y="43"/>
                  </a:lnTo>
                  <a:lnTo>
                    <a:pt x="72" y="40"/>
                  </a:lnTo>
                  <a:lnTo>
                    <a:pt x="70" y="36"/>
                  </a:lnTo>
                  <a:lnTo>
                    <a:pt x="65" y="31"/>
                  </a:lnTo>
                  <a:lnTo>
                    <a:pt x="61" y="27"/>
                  </a:lnTo>
                  <a:lnTo>
                    <a:pt x="57" y="23"/>
                  </a:lnTo>
                  <a:lnTo>
                    <a:pt x="54" y="17"/>
                  </a:lnTo>
                  <a:lnTo>
                    <a:pt x="49" y="13"/>
                  </a:lnTo>
                  <a:lnTo>
                    <a:pt x="45" y="8"/>
                  </a:lnTo>
                  <a:lnTo>
                    <a:pt x="42" y="3"/>
                  </a:lnTo>
                  <a:lnTo>
                    <a:pt x="36" y="3"/>
                  </a:lnTo>
                  <a:lnTo>
                    <a:pt x="32" y="3"/>
                  </a:lnTo>
                  <a:lnTo>
                    <a:pt x="29" y="3"/>
                  </a:lnTo>
                  <a:lnTo>
                    <a:pt x="25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85" y="108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5" name="Freeform 91"/>
            <p:cNvSpPr>
              <a:spLocks/>
            </p:cNvSpPr>
            <p:nvPr userDrawn="1"/>
          </p:nvSpPr>
          <p:spPr bwMode="gray">
            <a:xfrm>
              <a:off x="2999" y="1025"/>
              <a:ext cx="40" cy="32"/>
            </a:xfrm>
            <a:custGeom>
              <a:avLst/>
              <a:gdLst>
                <a:gd name="T0" fmla="*/ 80 w 80"/>
                <a:gd name="T1" fmla="*/ 0 h 63"/>
                <a:gd name="T2" fmla="*/ 41 w 80"/>
                <a:gd name="T3" fmla="*/ 63 h 63"/>
                <a:gd name="T4" fmla="*/ 0 w 80"/>
                <a:gd name="T5" fmla="*/ 4 h 63"/>
                <a:gd name="T6" fmla="*/ 80 w 80"/>
                <a:gd name="T7" fmla="*/ 0 h 63"/>
                <a:gd name="T8" fmla="*/ 80 w 8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3">
                  <a:moveTo>
                    <a:pt x="80" y="0"/>
                  </a:moveTo>
                  <a:lnTo>
                    <a:pt x="41" y="63"/>
                  </a:lnTo>
                  <a:lnTo>
                    <a:pt x="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116" name="Group 92"/>
          <p:cNvGrpSpPr>
            <a:grpSpLocks/>
          </p:cNvGrpSpPr>
          <p:nvPr/>
        </p:nvGrpSpPr>
        <p:grpSpPr bwMode="auto">
          <a:xfrm>
            <a:off x="533400" y="358775"/>
            <a:ext cx="533400" cy="533400"/>
            <a:chOff x="2592" y="768"/>
            <a:chExt cx="864" cy="855"/>
          </a:xfrm>
        </p:grpSpPr>
        <p:sp>
          <p:nvSpPr>
            <p:cNvPr id="1117" name="Freeform 93"/>
            <p:cNvSpPr>
              <a:spLocks/>
            </p:cNvSpPr>
            <p:nvPr userDrawn="1"/>
          </p:nvSpPr>
          <p:spPr bwMode="gray">
            <a:xfrm>
              <a:off x="2657" y="1326"/>
              <a:ext cx="169" cy="175"/>
            </a:xfrm>
            <a:custGeom>
              <a:avLst/>
              <a:gdLst>
                <a:gd name="T0" fmla="*/ 2 w 338"/>
                <a:gd name="T1" fmla="*/ 5 h 351"/>
                <a:gd name="T2" fmla="*/ 11 w 338"/>
                <a:gd name="T3" fmla="*/ 15 h 351"/>
                <a:gd name="T4" fmla="*/ 17 w 338"/>
                <a:gd name="T5" fmla="*/ 27 h 351"/>
                <a:gd name="T6" fmla="*/ 23 w 338"/>
                <a:gd name="T7" fmla="*/ 36 h 351"/>
                <a:gd name="T8" fmla="*/ 30 w 338"/>
                <a:gd name="T9" fmla="*/ 47 h 351"/>
                <a:gd name="T10" fmla="*/ 37 w 338"/>
                <a:gd name="T11" fmla="*/ 57 h 351"/>
                <a:gd name="T12" fmla="*/ 46 w 338"/>
                <a:gd name="T13" fmla="*/ 70 h 351"/>
                <a:gd name="T14" fmla="*/ 54 w 338"/>
                <a:gd name="T15" fmla="*/ 79 h 351"/>
                <a:gd name="T16" fmla="*/ 67 w 338"/>
                <a:gd name="T17" fmla="*/ 80 h 351"/>
                <a:gd name="T18" fmla="*/ 77 w 338"/>
                <a:gd name="T19" fmla="*/ 80 h 351"/>
                <a:gd name="T20" fmla="*/ 90 w 338"/>
                <a:gd name="T21" fmla="*/ 82 h 351"/>
                <a:gd name="T22" fmla="*/ 102 w 338"/>
                <a:gd name="T23" fmla="*/ 83 h 351"/>
                <a:gd name="T24" fmla="*/ 113 w 338"/>
                <a:gd name="T25" fmla="*/ 84 h 351"/>
                <a:gd name="T26" fmla="*/ 126 w 338"/>
                <a:gd name="T27" fmla="*/ 84 h 351"/>
                <a:gd name="T28" fmla="*/ 136 w 338"/>
                <a:gd name="T29" fmla="*/ 86 h 351"/>
                <a:gd name="T30" fmla="*/ 146 w 338"/>
                <a:gd name="T31" fmla="*/ 87 h 351"/>
                <a:gd name="T32" fmla="*/ 158 w 338"/>
                <a:gd name="T33" fmla="*/ 89 h 351"/>
                <a:gd name="T34" fmla="*/ 168 w 338"/>
                <a:gd name="T35" fmla="*/ 90 h 351"/>
                <a:gd name="T36" fmla="*/ 182 w 338"/>
                <a:gd name="T37" fmla="*/ 92 h 351"/>
                <a:gd name="T38" fmla="*/ 198 w 338"/>
                <a:gd name="T39" fmla="*/ 93 h 351"/>
                <a:gd name="T40" fmla="*/ 211 w 338"/>
                <a:gd name="T41" fmla="*/ 95 h 351"/>
                <a:gd name="T42" fmla="*/ 220 w 338"/>
                <a:gd name="T43" fmla="*/ 96 h 351"/>
                <a:gd name="T44" fmla="*/ 227 w 338"/>
                <a:gd name="T45" fmla="*/ 97 h 351"/>
                <a:gd name="T46" fmla="*/ 224 w 338"/>
                <a:gd name="T47" fmla="*/ 102 h 351"/>
                <a:gd name="T48" fmla="*/ 221 w 338"/>
                <a:gd name="T49" fmla="*/ 110 h 351"/>
                <a:gd name="T50" fmla="*/ 217 w 338"/>
                <a:gd name="T51" fmla="*/ 122 h 351"/>
                <a:gd name="T52" fmla="*/ 213 w 338"/>
                <a:gd name="T53" fmla="*/ 138 h 351"/>
                <a:gd name="T54" fmla="*/ 206 w 338"/>
                <a:gd name="T55" fmla="*/ 154 h 351"/>
                <a:gd name="T56" fmla="*/ 201 w 338"/>
                <a:gd name="T57" fmla="*/ 167 h 351"/>
                <a:gd name="T58" fmla="*/ 198 w 338"/>
                <a:gd name="T59" fmla="*/ 177 h 351"/>
                <a:gd name="T60" fmla="*/ 194 w 338"/>
                <a:gd name="T61" fmla="*/ 187 h 351"/>
                <a:gd name="T62" fmla="*/ 191 w 338"/>
                <a:gd name="T63" fmla="*/ 197 h 351"/>
                <a:gd name="T64" fmla="*/ 187 w 338"/>
                <a:gd name="T65" fmla="*/ 208 h 351"/>
                <a:gd name="T66" fmla="*/ 182 w 338"/>
                <a:gd name="T67" fmla="*/ 218 h 351"/>
                <a:gd name="T68" fmla="*/ 180 w 338"/>
                <a:gd name="T69" fmla="*/ 230 h 351"/>
                <a:gd name="T70" fmla="*/ 175 w 338"/>
                <a:gd name="T71" fmla="*/ 241 h 351"/>
                <a:gd name="T72" fmla="*/ 171 w 338"/>
                <a:gd name="T73" fmla="*/ 253 h 351"/>
                <a:gd name="T74" fmla="*/ 172 w 338"/>
                <a:gd name="T75" fmla="*/ 266 h 351"/>
                <a:gd name="T76" fmla="*/ 181 w 338"/>
                <a:gd name="T77" fmla="*/ 280 h 351"/>
                <a:gd name="T78" fmla="*/ 188 w 338"/>
                <a:gd name="T79" fmla="*/ 292 h 351"/>
                <a:gd name="T80" fmla="*/ 197 w 338"/>
                <a:gd name="T81" fmla="*/ 303 h 351"/>
                <a:gd name="T82" fmla="*/ 203 w 338"/>
                <a:gd name="T83" fmla="*/ 313 h 351"/>
                <a:gd name="T84" fmla="*/ 211 w 338"/>
                <a:gd name="T85" fmla="*/ 323 h 351"/>
                <a:gd name="T86" fmla="*/ 220 w 338"/>
                <a:gd name="T87" fmla="*/ 339 h 351"/>
                <a:gd name="T88" fmla="*/ 227 w 338"/>
                <a:gd name="T89" fmla="*/ 351 h 351"/>
                <a:gd name="T90" fmla="*/ 0 w 338"/>
                <a:gd name="T9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8" h="351">
                  <a:moveTo>
                    <a:pt x="0" y="0"/>
                  </a:moveTo>
                  <a:lnTo>
                    <a:pt x="1" y="1"/>
                  </a:lnTo>
                  <a:lnTo>
                    <a:pt x="2" y="5"/>
                  </a:lnTo>
                  <a:lnTo>
                    <a:pt x="5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4" y="21"/>
                  </a:lnTo>
                  <a:lnTo>
                    <a:pt x="15" y="24"/>
                  </a:lnTo>
                  <a:lnTo>
                    <a:pt x="17" y="27"/>
                  </a:lnTo>
                  <a:lnTo>
                    <a:pt x="18" y="30"/>
                  </a:lnTo>
                  <a:lnTo>
                    <a:pt x="21" y="33"/>
                  </a:lnTo>
                  <a:lnTo>
                    <a:pt x="23" y="36"/>
                  </a:lnTo>
                  <a:lnTo>
                    <a:pt x="26" y="40"/>
                  </a:lnTo>
                  <a:lnTo>
                    <a:pt x="27" y="43"/>
                  </a:lnTo>
                  <a:lnTo>
                    <a:pt x="30" y="47"/>
                  </a:lnTo>
                  <a:lnTo>
                    <a:pt x="31" y="50"/>
                  </a:lnTo>
                  <a:lnTo>
                    <a:pt x="36" y="54"/>
                  </a:lnTo>
                  <a:lnTo>
                    <a:pt x="37" y="57"/>
                  </a:lnTo>
                  <a:lnTo>
                    <a:pt x="40" y="61"/>
                  </a:lnTo>
                  <a:lnTo>
                    <a:pt x="41" y="64"/>
                  </a:lnTo>
                  <a:lnTo>
                    <a:pt x="46" y="70"/>
                  </a:lnTo>
                  <a:lnTo>
                    <a:pt x="47" y="74"/>
                  </a:lnTo>
                  <a:lnTo>
                    <a:pt x="51" y="79"/>
                  </a:lnTo>
                  <a:lnTo>
                    <a:pt x="54" y="79"/>
                  </a:lnTo>
                  <a:lnTo>
                    <a:pt x="59" y="79"/>
                  </a:lnTo>
                  <a:lnTo>
                    <a:pt x="63" y="79"/>
                  </a:lnTo>
                  <a:lnTo>
                    <a:pt x="67" y="80"/>
                  </a:lnTo>
                  <a:lnTo>
                    <a:pt x="70" y="80"/>
                  </a:lnTo>
                  <a:lnTo>
                    <a:pt x="74" y="80"/>
                  </a:lnTo>
                  <a:lnTo>
                    <a:pt x="77" y="80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90" y="82"/>
                  </a:lnTo>
                  <a:lnTo>
                    <a:pt x="95" y="82"/>
                  </a:lnTo>
                  <a:lnTo>
                    <a:pt x="98" y="83"/>
                  </a:lnTo>
                  <a:lnTo>
                    <a:pt x="102" y="83"/>
                  </a:lnTo>
                  <a:lnTo>
                    <a:pt x="106" y="83"/>
                  </a:lnTo>
                  <a:lnTo>
                    <a:pt x="110" y="84"/>
                  </a:lnTo>
                  <a:lnTo>
                    <a:pt x="113" y="84"/>
                  </a:lnTo>
                  <a:lnTo>
                    <a:pt x="118" y="84"/>
                  </a:lnTo>
                  <a:lnTo>
                    <a:pt x="122" y="84"/>
                  </a:lnTo>
                  <a:lnTo>
                    <a:pt x="126" y="84"/>
                  </a:lnTo>
                  <a:lnTo>
                    <a:pt x="129" y="86"/>
                  </a:lnTo>
                  <a:lnTo>
                    <a:pt x="132" y="86"/>
                  </a:lnTo>
                  <a:lnTo>
                    <a:pt x="136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46" y="87"/>
                  </a:lnTo>
                  <a:lnTo>
                    <a:pt x="151" y="87"/>
                  </a:lnTo>
                  <a:lnTo>
                    <a:pt x="154" y="87"/>
                  </a:lnTo>
                  <a:lnTo>
                    <a:pt x="158" y="89"/>
                  </a:lnTo>
                  <a:lnTo>
                    <a:pt x="161" y="89"/>
                  </a:lnTo>
                  <a:lnTo>
                    <a:pt x="164" y="90"/>
                  </a:lnTo>
                  <a:lnTo>
                    <a:pt x="168" y="90"/>
                  </a:lnTo>
                  <a:lnTo>
                    <a:pt x="171" y="90"/>
                  </a:lnTo>
                  <a:lnTo>
                    <a:pt x="177" y="90"/>
                  </a:lnTo>
                  <a:lnTo>
                    <a:pt x="182" y="92"/>
                  </a:lnTo>
                  <a:lnTo>
                    <a:pt x="188" y="92"/>
                  </a:lnTo>
                  <a:lnTo>
                    <a:pt x="194" y="92"/>
                  </a:lnTo>
                  <a:lnTo>
                    <a:pt x="198" y="93"/>
                  </a:lnTo>
                  <a:lnTo>
                    <a:pt x="203" y="95"/>
                  </a:lnTo>
                  <a:lnTo>
                    <a:pt x="207" y="95"/>
                  </a:lnTo>
                  <a:lnTo>
                    <a:pt x="211" y="95"/>
                  </a:lnTo>
                  <a:lnTo>
                    <a:pt x="214" y="95"/>
                  </a:lnTo>
                  <a:lnTo>
                    <a:pt x="217" y="96"/>
                  </a:lnTo>
                  <a:lnTo>
                    <a:pt x="220" y="96"/>
                  </a:lnTo>
                  <a:lnTo>
                    <a:pt x="223" y="96"/>
                  </a:lnTo>
                  <a:lnTo>
                    <a:pt x="224" y="96"/>
                  </a:lnTo>
                  <a:lnTo>
                    <a:pt x="227" y="97"/>
                  </a:lnTo>
                  <a:lnTo>
                    <a:pt x="227" y="97"/>
                  </a:lnTo>
                  <a:lnTo>
                    <a:pt x="224" y="100"/>
                  </a:lnTo>
                  <a:lnTo>
                    <a:pt x="224" y="102"/>
                  </a:lnTo>
                  <a:lnTo>
                    <a:pt x="223" y="105"/>
                  </a:lnTo>
                  <a:lnTo>
                    <a:pt x="223" y="107"/>
                  </a:lnTo>
                  <a:lnTo>
                    <a:pt x="221" y="110"/>
                  </a:lnTo>
                  <a:lnTo>
                    <a:pt x="220" y="115"/>
                  </a:lnTo>
                  <a:lnTo>
                    <a:pt x="218" y="118"/>
                  </a:lnTo>
                  <a:lnTo>
                    <a:pt x="217" y="122"/>
                  </a:lnTo>
                  <a:lnTo>
                    <a:pt x="216" y="126"/>
                  </a:lnTo>
                  <a:lnTo>
                    <a:pt x="214" y="132"/>
                  </a:lnTo>
                  <a:lnTo>
                    <a:pt x="213" y="138"/>
                  </a:lnTo>
                  <a:lnTo>
                    <a:pt x="211" y="142"/>
                  </a:lnTo>
                  <a:lnTo>
                    <a:pt x="208" y="148"/>
                  </a:lnTo>
                  <a:lnTo>
                    <a:pt x="206" y="154"/>
                  </a:lnTo>
                  <a:lnTo>
                    <a:pt x="204" y="161"/>
                  </a:lnTo>
                  <a:lnTo>
                    <a:pt x="203" y="162"/>
                  </a:lnTo>
                  <a:lnTo>
                    <a:pt x="201" y="167"/>
                  </a:lnTo>
                  <a:lnTo>
                    <a:pt x="200" y="171"/>
                  </a:lnTo>
                  <a:lnTo>
                    <a:pt x="200" y="174"/>
                  </a:lnTo>
                  <a:lnTo>
                    <a:pt x="198" y="177"/>
                  </a:lnTo>
                  <a:lnTo>
                    <a:pt x="197" y="179"/>
                  </a:lnTo>
                  <a:lnTo>
                    <a:pt x="195" y="182"/>
                  </a:lnTo>
                  <a:lnTo>
                    <a:pt x="194" y="187"/>
                  </a:lnTo>
                  <a:lnTo>
                    <a:pt x="193" y="191"/>
                  </a:lnTo>
                  <a:lnTo>
                    <a:pt x="193" y="194"/>
                  </a:lnTo>
                  <a:lnTo>
                    <a:pt x="191" y="197"/>
                  </a:lnTo>
                  <a:lnTo>
                    <a:pt x="190" y="201"/>
                  </a:lnTo>
                  <a:lnTo>
                    <a:pt x="188" y="205"/>
                  </a:lnTo>
                  <a:lnTo>
                    <a:pt x="187" y="208"/>
                  </a:lnTo>
                  <a:lnTo>
                    <a:pt x="185" y="211"/>
                  </a:lnTo>
                  <a:lnTo>
                    <a:pt x="184" y="215"/>
                  </a:lnTo>
                  <a:lnTo>
                    <a:pt x="182" y="218"/>
                  </a:lnTo>
                  <a:lnTo>
                    <a:pt x="181" y="223"/>
                  </a:lnTo>
                  <a:lnTo>
                    <a:pt x="181" y="227"/>
                  </a:lnTo>
                  <a:lnTo>
                    <a:pt x="180" y="230"/>
                  </a:lnTo>
                  <a:lnTo>
                    <a:pt x="178" y="233"/>
                  </a:lnTo>
                  <a:lnTo>
                    <a:pt x="177" y="237"/>
                  </a:lnTo>
                  <a:lnTo>
                    <a:pt x="175" y="241"/>
                  </a:lnTo>
                  <a:lnTo>
                    <a:pt x="174" y="246"/>
                  </a:lnTo>
                  <a:lnTo>
                    <a:pt x="172" y="249"/>
                  </a:lnTo>
                  <a:lnTo>
                    <a:pt x="171" y="253"/>
                  </a:lnTo>
                  <a:lnTo>
                    <a:pt x="171" y="257"/>
                  </a:lnTo>
                  <a:lnTo>
                    <a:pt x="168" y="262"/>
                  </a:lnTo>
                  <a:lnTo>
                    <a:pt x="172" y="266"/>
                  </a:lnTo>
                  <a:lnTo>
                    <a:pt x="174" y="270"/>
                  </a:lnTo>
                  <a:lnTo>
                    <a:pt x="178" y="274"/>
                  </a:lnTo>
                  <a:lnTo>
                    <a:pt x="181" y="280"/>
                  </a:lnTo>
                  <a:lnTo>
                    <a:pt x="182" y="283"/>
                  </a:lnTo>
                  <a:lnTo>
                    <a:pt x="187" y="287"/>
                  </a:lnTo>
                  <a:lnTo>
                    <a:pt x="188" y="292"/>
                  </a:lnTo>
                  <a:lnTo>
                    <a:pt x="193" y="296"/>
                  </a:lnTo>
                  <a:lnTo>
                    <a:pt x="194" y="300"/>
                  </a:lnTo>
                  <a:lnTo>
                    <a:pt x="197" y="303"/>
                  </a:lnTo>
                  <a:lnTo>
                    <a:pt x="198" y="308"/>
                  </a:lnTo>
                  <a:lnTo>
                    <a:pt x="201" y="312"/>
                  </a:lnTo>
                  <a:lnTo>
                    <a:pt x="203" y="313"/>
                  </a:lnTo>
                  <a:lnTo>
                    <a:pt x="206" y="318"/>
                  </a:lnTo>
                  <a:lnTo>
                    <a:pt x="208" y="321"/>
                  </a:lnTo>
                  <a:lnTo>
                    <a:pt x="211" y="323"/>
                  </a:lnTo>
                  <a:lnTo>
                    <a:pt x="214" y="331"/>
                  </a:lnTo>
                  <a:lnTo>
                    <a:pt x="217" y="335"/>
                  </a:lnTo>
                  <a:lnTo>
                    <a:pt x="220" y="339"/>
                  </a:lnTo>
                  <a:lnTo>
                    <a:pt x="223" y="344"/>
                  </a:lnTo>
                  <a:lnTo>
                    <a:pt x="224" y="348"/>
                  </a:lnTo>
                  <a:lnTo>
                    <a:pt x="227" y="351"/>
                  </a:lnTo>
                  <a:lnTo>
                    <a:pt x="338" y="3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8" name="Freeform 94"/>
            <p:cNvSpPr>
              <a:spLocks/>
            </p:cNvSpPr>
            <p:nvPr userDrawn="1"/>
          </p:nvSpPr>
          <p:spPr bwMode="gray">
            <a:xfrm>
              <a:off x="2650" y="1388"/>
              <a:ext cx="95" cy="86"/>
            </a:xfrm>
            <a:custGeom>
              <a:avLst/>
              <a:gdLst>
                <a:gd name="T0" fmla="*/ 0 w 190"/>
                <a:gd name="T1" fmla="*/ 0 h 171"/>
                <a:gd name="T2" fmla="*/ 190 w 190"/>
                <a:gd name="T3" fmla="*/ 6 h 171"/>
                <a:gd name="T4" fmla="*/ 115 w 190"/>
                <a:gd name="T5" fmla="*/ 171 h 171"/>
                <a:gd name="T6" fmla="*/ 0 w 190"/>
                <a:gd name="T7" fmla="*/ 0 h 171"/>
                <a:gd name="T8" fmla="*/ 0 w 190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1">
                  <a:moveTo>
                    <a:pt x="0" y="0"/>
                  </a:moveTo>
                  <a:lnTo>
                    <a:pt x="190" y="6"/>
                  </a:lnTo>
                  <a:lnTo>
                    <a:pt x="115" y="1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9" name="Freeform 95"/>
            <p:cNvSpPr>
              <a:spLocks/>
            </p:cNvSpPr>
            <p:nvPr userDrawn="1"/>
          </p:nvSpPr>
          <p:spPr bwMode="gray">
            <a:xfrm>
              <a:off x="3171" y="1401"/>
              <a:ext cx="179" cy="169"/>
            </a:xfrm>
            <a:custGeom>
              <a:avLst/>
              <a:gdLst>
                <a:gd name="T0" fmla="*/ 6 w 358"/>
                <a:gd name="T1" fmla="*/ 332 h 336"/>
                <a:gd name="T2" fmla="*/ 16 w 358"/>
                <a:gd name="T3" fmla="*/ 324 h 336"/>
                <a:gd name="T4" fmla="*/ 27 w 358"/>
                <a:gd name="T5" fmla="*/ 319 h 336"/>
                <a:gd name="T6" fmla="*/ 36 w 358"/>
                <a:gd name="T7" fmla="*/ 313 h 336"/>
                <a:gd name="T8" fmla="*/ 47 w 358"/>
                <a:gd name="T9" fmla="*/ 308 h 336"/>
                <a:gd name="T10" fmla="*/ 59 w 358"/>
                <a:gd name="T11" fmla="*/ 301 h 336"/>
                <a:gd name="T12" fmla="*/ 72 w 358"/>
                <a:gd name="T13" fmla="*/ 292 h 336"/>
                <a:gd name="T14" fmla="*/ 80 w 358"/>
                <a:gd name="T15" fmla="*/ 283 h 336"/>
                <a:gd name="T16" fmla="*/ 83 w 358"/>
                <a:gd name="T17" fmla="*/ 272 h 336"/>
                <a:gd name="T18" fmla="*/ 83 w 358"/>
                <a:gd name="T19" fmla="*/ 259 h 336"/>
                <a:gd name="T20" fmla="*/ 85 w 358"/>
                <a:gd name="T21" fmla="*/ 246 h 336"/>
                <a:gd name="T22" fmla="*/ 86 w 358"/>
                <a:gd name="T23" fmla="*/ 236 h 336"/>
                <a:gd name="T24" fmla="*/ 89 w 358"/>
                <a:gd name="T25" fmla="*/ 223 h 336"/>
                <a:gd name="T26" fmla="*/ 90 w 358"/>
                <a:gd name="T27" fmla="*/ 211 h 336"/>
                <a:gd name="T28" fmla="*/ 92 w 358"/>
                <a:gd name="T29" fmla="*/ 201 h 336"/>
                <a:gd name="T30" fmla="*/ 93 w 358"/>
                <a:gd name="T31" fmla="*/ 190 h 336"/>
                <a:gd name="T32" fmla="*/ 95 w 358"/>
                <a:gd name="T33" fmla="*/ 180 h 336"/>
                <a:gd name="T34" fmla="*/ 96 w 358"/>
                <a:gd name="T35" fmla="*/ 170 h 336"/>
                <a:gd name="T36" fmla="*/ 96 w 358"/>
                <a:gd name="T37" fmla="*/ 161 h 336"/>
                <a:gd name="T38" fmla="*/ 99 w 358"/>
                <a:gd name="T39" fmla="*/ 149 h 336"/>
                <a:gd name="T40" fmla="*/ 101 w 358"/>
                <a:gd name="T41" fmla="*/ 135 h 336"/>
                <a:gd name="T42" fmla="*/ 103 w 358"/>
                <a:gd name="T43" fmla="*/ 122 h 336"/>
                <a:gd name="T44" fmla="*/ 103 w 358"/>
                <a:gd name="T45" fmla="*/ 115 h 336"/>
                <a:gd name="T46" fmla="*/ 105 w 358"/>
                <a:gd name="T47" fmla="*/ 112 h 336"/>
                <a:gd name="T48" fmla="*/ 112 w 358"/>
                <a:gd name="T49" fmla="*/ 115 h 336"/>
                <a:gd name="T50" fmla="*/ 122 w 358"/>
                <a:gd name="T51" fmla="*/ 119 h 336"/>
                <a:gd name="T52" fmla="*/ 135 w 358"/>
                <a:gd name="T53" fmla="*/ 123 h 336"/>
                <a:gd name="T54" fmla="*/ 150 w 358"/>
                <a:gd name="T55" fmla="*/ 129 h 336"/>
                <a:gd name="T56" fmla="*/ 167 w 358"/>
                <a:gd name="T57" fmla="*/ 135 h 336"/>
                <a:gd name="T58" fmla="*/ 177 w 358"/>
                <a:gd name="T59" fmla="*/ 139 h 336"/>
                <a:gd name="T60" fmla="*/ 186 w 358"/>
                <a:gd name="T61" fmla="*/ 142 h 336"/>
                <a:gd name="T62" fmla="*/ 197 w 358"/>
                <a:gd name="T63" fmla="*/ 146 h 336"/>
                <a:gd name="T64" fmla="*/ 207 w 358"/>
                <a:gd name="T65" fmla="*/ 152 h 336"/>
                <a:gd name="T66" fmla="*/ 217 w 358"/>
                <a:gd name="T67" fmla="*/ 155 h 336"/>
                <a:gd name="T68" fmla="*/ 229 w 358"/>
                <a:gd name="T69" fmla="*/ 159 h 336"/>
                <a:gd name="T70" fmla="*/ 240 w 358"/>
                <a:gd name="T71" fmla="*/ 165 h 336"/>
                <a:gd name="T72" fmla="*/ 252 w 358"/>
                <a:gd name="T73" fmla="*/ 170 h 336"/>
                <a:gd name="T74" fmla="*/ 263 w 358"/>
                <a:gd name="T75" fmla="*/ 172 h 336"/>
                <a:gd name="T76" fmla="*/ 276 w 358"/>
                <a:gd name="T77" fmla="*/ 170 h 336"/>
                <a:gd name="T78" fmla="*/ 289 w 358"/>
                <a:gd name="T79" fmla="*/ 161 h 336"/>
                <a:gd name="T80" fmla="*/ 302 w 358"/>
                <a:gd name="T81" fmla="*/ 154 h 336"/>
                <a:gd name="T82" fmla="*/ 314 w 358"/>
                <a:gd name="T83" fmla="*/ 145 h 336"/>
                <a:gd name="T84" fmla="*/ 325 w 358"/>
                <a:gd name="T85" fmla="*/ 139 h 336"/>
                <a:gd name="T86" fmla="*/ 337 w 358"/>
                <a:gd name="T87" fmla="*/ 132 h 336"/>
                <a:gd name="T88" fmla="*/ 351 w 358"/>
                <a:gd name="T89" fmla="*/ 125 h 336"/>
                <a:gd name="T90" fmla="*/ 357 w 358"/>
                <a:gd name="T91" fmla="*/ 121 h 336"/>
                <a:gd name="T92" fmla="*/ 0 w 358"/>
                <a:gd name="T9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" h="336">
                  <a:moveTo>
                    <a:pt x="0" y="336"/>
                  </a:moveTo>
                  <a:lnTo>
                    <a:pt x="1" y="335"/>
                  </a:lnTo>
                  <a:lnTo>
                    <a:pt x="6" y="332"/>
                  </a:lnTo>
                  <a:lnTo>
                    <a:pt x="8" y="331"/>
                  </a:lnTo>
                  <a:lnTo>
                    <a:pt x="13" y="328"/>
                  </a:lnTo>
                  <a:lnTo>
                    <a:pt x="16" y="324"/>
                  </a:lnTo>
                  <a:lnTo>
                    <a:pt x="23" y="322"/>
                  </a:lnTo>
                  <a:lnTo>
                    <a:pt x="24" y="321"/>
                  </a:lnTo>
                  <a:lnTo>
                    <a:pt x="27" y="319"/>
                  </a:lnTo>
                  <a:lnTo>
                    <a:pt x="30" y="316"/>
                  </a:lnTo>
                  <a:lnTo>
                    <a:pt x="34" y="315"/>
                  </a:lnTo>
                  <a:lnTo>
                    <a:pt x="36" y="313"/>
                  </a:lnTo>
                  <a:lnTo>
                    <a:pt x="40" y="312"/>
                  </a:lnTo>
                  <a:lnTo>
                    <a:pt x="43" y="309"/>
                  </a:lnTo>
                  <a:lnTo>
                    <a:pt x="47" y="308"/>
                  </a:lnTo>
                  <a:lnTo>
                    <a:pt x="50" y="303"/>
                  </a:lnTo>
                  <a:lnTo>
                    <a:pt x="54" y="302"/>
                  </a:lnTo>
                  <a:lnTo>
                    <a:pt x="59" y="301"/>
                  </a:lnTo>
                  <a:lnTo>
                    <a:pt x="63" y="298"/>
                  </a:lnTo>
                  <a:lnTo>
                    <a:pt x="66" y="295"/>
                  </a:lnTo>
                  <a:lnTo>
                    <a:pt x="72" y="292"/>
                  </a:lnTo>
                  <a:lnTo>
                    <a:pt x="76" y="290"/>
                  </a:lnTo>
                  <a:lnTo>
                    <a:pt x="80" y="288"/>
                  </a:lnTo>
                  <a:lnTo>
                    <a:pt x="80" y="283"/>
                  </a:lnTo>
                  <a:lnTo>
                    <a:pt x="80" y="279"/>
                  </a:lnTo>
                  <a:lnTo>
                    <a:pt x="82" y="276"/>
                  </a:lnTo>
                  <a:lnTo>
                    <a:pt x="83" y="272"/>
                  </a:lnTo>
                  <a:lnTo>
                    <a:pt x="83" y="266"/>
                  </a:lnTo>
                  <a:lnTo>
                    <a:pt x="83" y="263"/>
                  </a:lnTo>
                  <a:lnTo>
                    <a:pt x="83" y="259"/>
                  </a:lnTo>
                  <a:lnTo>
                    <a:pt x="85" y="256"/>
                  </a:lnTo>
                  <a:lnTo>
                    <a:pt x="85" y="250"/>
                  </a:lnTo>
                  <a:lnTo>
                    <a:pt x="85" y="246"/>
                  </a:lnTo>
                  <a:lnTo>
                    <a:pt x="86" y="243"/>
                  </a:lnTo>
                  <a:lnTo>
                    <a:pt x="86" y="239"/>
                  </a:lnTo>
                  <a:lnTo>
                    <a:pt x="86" y="236"/>
                  </a:lnTo>
                  <a:lnTo>
                    <a:pt x="88" y="231"/>
                  </a:lnTo>
                  <a:lnTo>
                    <a:pt x="89" y="227"/>
                  </a:lnTo>
                  <a:lnTo>
                    <a:pt x="89" y="223"/>
                  </a:lnTo>
                  <a:lnTo>
                    <a:pt x="89" y="220"/>
                  </a:lnTo>
                  <a:lnTo>
                    <a:pt x="90" y="216"/>
                  </a:lnTo>
                  <a:lnTo>
                    <a:pt x="90" y="211"/>
                  </a:lnTo>
                  <a:lnTo>
                    <a:pt x="90" y="208"/>
                  </a:lnTo>
                  <a:lnTo>
                    <a:pt x="90" y="204"/>
                  </a:lnTo>
                  <a:lnTo>
                    <a:pt x="92" y="201"/>
                  </a:lnTo>
                  <a:lnTo>
                    <a:pt x="92" y="197"/>
                  </a:lnTo>
                  <a:lnTo>
                    <a:pt x="93" y="193"/>
                  </a:lnTo>
                  <a:lnTo>
                    <a:pt x="93" y="190"/>
                  </a:lnTo>
                  <a:lnTo>
                    <a:pt x="93" y="187"/>
                  </a:lnTo>
                  <a:lnTo>
                    <a:pt x="93" y="182"/>
                  </a:lnTo>
                  <a:lnTo>
                    <a:pt x="95" y="180"/>
                  </a:lnTo>
                  <a:lnTo>
                    <a:pt x="95" y="177"/>
                  </a:lnTo>
                  <a:lnTo>
                    <a:pt x="95" y="172"/>
                  </a:lnTo>
                  <a:lnTo>
                    <a:pt x="96" y="170"/>
                  </a:lnTo>
                  <a:lnTo>
                    <a:pt x="96" y="167"/>
                  </a:lnTo>
                  <a:lnTo>
                    <a:pt x="96" y="164"/>
                  </a:lnTo>
                  <a:lnTo>
                    <a:pt x="96" y="161"/>
                  </a:lnTo>
                  <a:lnTo>
                    <a:pt x="96" y="157"/>
                  </a:lnTo>
                  <a:lnTo>
                    <a:pt x="98" y="155"/>
                  </a:lnTo>
                  <a:lnTo>
                    <a:pt x="99" y="149"/>
                  </a:lnTo>
                  <a:lnTo>
                    <a:pt x="99" y="145"/>
                  </a:lnTo>
                  <a:lnTo>
                    <a:pt x="101" y="139"/>
                  </a:lnTo>
                  <a:lnTo>
                    <a:pt x="101" y="135"/>
                  </a:lnTo>
                  <a:lnTo>
                    <a:pt x="101" y="131"/>
                  </a:lnTo>
                  <a:lnTo>
                    <a:pt x="103" y="126"/>
                  </a:lnTo>
                  <a:lnTo>
                    <a:pt x="103" y="122"/>
                  </a:lnTo>
                  <a:lnTo>
                    <a:pt x="103" y="121"/>
                  </a:lnTo>
                  <a:lnTo>
                    <a:pt x="103" y="118"/>
                  </a:lnTo>
                  <a:lnTo>
                    <a:pt x="103" y="115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8" y="113"/>
                  </a:lnTo>
                  <a:lnTo>
                    <a:pt x="109" y="113"/>
                  </a:lnTo>
                  <a:lnTo>
                    <a:pt x="112" y="115"/>
                  </a:lnTo>
                  <a:lnTo>
                    <a:pt x="115" y="115"/>
                  </a:lnTo>
                  <a:lnTo>
                    <a:pt x="119" y="118"/>
                  </a:lnTo>
                  <a:lnTo>
                    <a:pt x="122" y="119"/>
                  </a:lnTo>
                  <a:lnTo>
                    <a:pt x="125" y="119"/>
                  </a:lnTo>
                  <a:lnTo>
                    <a:pt x="129" y="121"/>
                  </a:lnTo>
                  <a:lnTo>
                    <a:pt x="135" y="123"/>
                  </a:lnTo>
                  <a:lnTo>
                    <a:pt x="139" y="125"/>
                  </a:lnTo>
                  <a:lnTo>
                    <a:pt x="145" y="126"/>
                  </a:lnTo>
                  <a:lnTo>
                    <a:pt x="150" y="129"/>
                  </a:lnTo>
                  <a:lnTo>
                    <a:pt x="155" y="132"/>
                  </a:lnTo>
                  <a:lnTo>
                    <a:pt x="161" y="134"/>
                  </a:lnTo>
                  <a:lnTo>
                    <a:pt x="167" y="135"/>
                  </a:lnTo>
                  <a:lnTo>
                    <a:pt x="170" y="136"/>
                  </a:lnTo>
                  <a:lnTo>
                    <a:pt x="174" y="138"/>
                  </a:lnTo>
                  <a:lnTo>
                    <a:pt x="177" y="139"/>
                  </a:lnTo>
                  <a:lnTo>
                    <a:pt x="180" y="141"/>
                  </a:lnTo>
                  <a:lnTo>
                    <a:pt x="183" y="142"/>
                  </a:lnTo>
                  <a:lnTo>
                    <a:pt x="186" y="142"/>
                  </a:lnTo>
                  <a:lnTo>
                    <a:pt x="190" y="145"/>
                  </a:lnTo>
                  <a:lnTo>
                    <a:pt x="193" y="146"/>
                  </a:lnTo>
                  <a:lnTo>
                    <a:pt x="197" y="146"/>
                  </a:lnTo>
                  <a:lnTo>
                    <a:pt x="200" y="148"/>
                  </a:lnTo>
                  <a:lnTo>
                    <a:pt x="204" y="149"/>
                  </a:lnTo>
                  <a:lnTo>
                    <a:pt x="207" y="152"/>
                  </a:lnTo>
                  <a:lnTo>
                    <a:pt x="211" y="152"/>
                  </a:lnTo>
                  <a:lnTo>
                    <a:pt x="214" y="154"/>
                  </a:lnTo>
                  <a:lnTo>
                    <a:pt x="217" y="155"/>
                  </a:lnTo>
                  <a:lnTo>
                    <a:pt x="222" y="157"/>
                  </a:lnTo>
                  <a:lnTo>
                    <a:pt x="224" y="158"/>
                  </a:lnTo>
                  <a:lnTo>
                    <a:pt x="229" y="159"/>
                  </a:lnTo>
                  <a:lnTo>
                    <a:pt x="233" y="161"/>
                  </a:lnTo>
                  <a:lnTo>
                    <a:pt x="236" y="162"/>
                  </a:lnTo>
                  <a:lnTo>
                    <a:pt x="240" y="165"/>
                  </a:lnTo>
                  <a:lnTo>
                    <a:pt x="245" y="167"/>
                  </a:lnTo>
                  <a:lnTo>
                    <a:pt x="247" y="167"/>
                  </a:lnTo>
                  <a:lnTo>
                    <a:pt x="252" y="170"/>
                  </a:lnTo>
                  <a:lnTo>
                    <a:pt x="255" y="170"/>
                  </a:lnTo>
                  <a:lnTo>
                    <a:pt x="259" y="171"/>
                  </a:lnTo>
                  <a:lnTo>
                    <a:pt x="263" y="172"/>
                  </a:lnTo>
                  <a:lnTo>
                    <a:pt x="268" y="175"/>
                  </a:lnTo>
                  <a:lnTo>
                    <a:pt x="270" y="171"/>
                  </a:lnTo>
                  <a:lnTo>
                    <a:pt x="276" y="170"/>
                  </a:lnTo>
                  <a:lnTo>
                    <a:pt x="281" y="167"/>
                  </a:lnTo>
                  <a:lnTo>
                    <a:pt x="286" y="162"/>
                  </a:lnTo>
                  <a:lnTo>
                    <a:pt x="289" y="161"/>
                  </a:lnTo>
                  <a:lnTo>
                    <a:pt x="295" y="158"/>
                  </a:lnTo>
                  <a:lnTo>
                    <a:pt x="299" y="155"/>
                  </a:lnTo>
                  <a:lnTo>
                    <a:pt x="302" y="154"/>
                  </a:lnTo>
                  <a:lnTo>
                    <a:pt x="306" y="151"/>
                  </a:lnTo>
                  <a:lnTo>
                    <a:pt x="311" y="148"/>
                  </a:lnTo>
                  <a:lnTo>
                    <a:pt x="314" y="145"/>
                  </a:lnTo>
                  <a:lnTo>
                    <a:pt x="318" y="144"/>
                  </a:lnTo>
                  <a:lnTo>
                    <a:pt x="321" y="141"/>
                  </a:lnTo>
                  <a:lnTo>
                    <a:pt x="325" y="139"/>
                  </a:lnTo>
                  <a:lnTo>
                    <a:pt x="328" y="138"/>
                  </a:lnTo>
                  <a:lnTo>
                    <a:pt x="331" y="136"/>
                  </a:lnTo>
                  <a:lnTo>
                    <a:pt x="337" y="132"/>
                  </a:lnTo>
                  <a:lnTo>
                    <a:pt x="342" y="129"/>
                  </a:lnTo>
                  <a:lnTo>
                    <a:pt x="347" y="126"/>
                  </a:lnTo>
                  <a:lnTo>
                    <a:pt x="351" y="125"/>
                  </a:lnTo>
                  <a:lnTo>
                    <a:pt x="353" y="122"/>
                  </a:lnTo>
                  <a:lnTo>
                    <a:pt x="355" y="121"/>
                  </a:lnTo>
                  <a:lnTo>
                    <a:pt x="357" y="121"/>
                  </a:lnTo>
                  <a:lnTo>
                    <a:pt x="358" y="121"/>
                  </a:lnTo>
                  <a:lnTo>
                    <a:pt x="46" y="0"/>
                  </a:lnTo>
                  <a:lnTo>
                    <a:pt x="0" y="336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0" name="Freeform 96"/>
            <p:cNvSpPr>
              <a:spLocks/>
            </p:cNvSpPr>
            <p:nvPr userDrawn="1"/>
          </p:nvSpPr>
          <p:spPr bwMode="gray">
            <a:xfrm>
              <a:off x="3234" y="1479"/>
              <a:ext cx="87" cy="96"/>
            </a:xfrm>
            <a:custGeom>
              <a:avLst/>
              <a:gdLst>
                <a:gd name="T0" fmla="*/ 0 w 174"/>
                <a:gd name="T1" fmla="*/ 192 h 192"/>
                <a:gd name="T2" fmla="*/ 10 w 174"/>
                <a:gd name="T3" fmla="*/ 0 h 192"/>
                <a:gd name="T4" fmla="*/ 174 w 174"/>
                <a:gd name="T5" fmla="*/ 79 h 192"/>
                <a:gd name="T6" fmla="*/ 0 w 174"/>
                <a:gd name="T7" fmla="*/ 192 h 192"/>
                <a:gd name="T8" fmla="*/ 0 w 17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92">
                  <a:moveTo>
                    <a:pt x="0" y="192"/>
                  </a:moveTo>
                  <a:lnTo>
                    <a:pt x="10" y="0"/>
                  </a:lnTo>
                  <a:lnTo>
                    <a:pt x="174" y="79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1" name="Freeform 97"/>
            <p:cNvSpPr>
              <a:spLocks/>
            </p:cNvSpPr>
            <p:nvPr userDrawn="1"/>
          </p:nvSpPr>
          <p:spPr bwMode="gray">
            <a:xfrm>
              <a:off x="2959" y="1447"/>
              <a:ext cx="209" cy="140"/>
            </a:xfrm>
            <a:custGeom>
              <a:avLst/>
              <a:gdLst>
                <a:gd name="T0" fmla="*/ 8 w 418"/>
                <a:gd name="T1" fmla="*/ 279 h 279"/>
                <a:gd name="T2" fmla="*/ 16 w 418"/>
                <a:gd name="T3" fmla="*/ 279 h 279"/>
                <a:gd name="T4" fmla="*/ 21 w 418"/>
                <a:gd name="T5" fmla="*/ 278 h 279"/>
                <a:gd name="T6" fmla="*/ 26 w 418"/>
                <a:gd name="T7" fmla="*/ 278 h 279"/>
                <a:gd name="T8" fmla="*/ 34 w 418"/>
                <a:gd name="T9" fmla="*/ 276 h 279"/>
                <a:gd name="T10" fmla="*/ 41 w 418"/>
                <a:gd name="T11" fmla="*/ 276 h 279"/>
                <a:gd name="T12" fmla="*/ 48 w 418"/>
                <a:gd name="T13" fmla="*/ 276 h 279"/>
                <a:gd name="T14" fmla="*/ 57 w 418"/>
                <a:gd name="T15" fmla="*/ 275 h 279"/>
                <a:gd name="T16" fmla="*/ 65 w 418"/>
                <a:gd name="T17" fmla="*/ 275 h 279"/>
                <a:gd name="T18" fmla="*/ 75 w 418"/>
                <a:gd name="T19" fmla="*/ 275 h 279"/>
                <a:gd name="T20" fmla="*/ 85 w 418"/>
                <a:gd name="T21" fmla="*/ 272 h 279"/>
                <a:gd name="T22" fmla="*/ 95 w 418"/>
                <a:gd name="T23" fmla="*/ 272 h 279"/>
                <a:gd name="T24" fmla="*/ 100 w 418"/>
                <a:gd name="T25" fmla="*/ 266 h 279"/>
                <a:gd name="T26" fmla="*/ 103 w 418"/>
                <a:gd name="T27" fmla="*/ 259 h 279"/>
                <a:gd name="T28" fmla="*/ 108 w 418"/>
                <a:gd name="T29" fmla="*/ 252 h 279"/>
                <a:gd name="T30" fmla="*/ 113 w 418"/>
                <a:gd name="T31" fmla="*/ 244 h 279"/>
                <a:gd name="T32" fmla="*/ 117 w 418"/>
                <a:gd name="T33" fmla="*/ 239 h 279"/>
                <a:gd name="T34" fmla="*/ 121 w 418"/>
                <a:gd name="T35" fmla="*/ 232 h 279"/>
                <a:gd name="T36" fmla="*/ 126 w 418"/>
                <a:gd name="T37" fmla="*/ 226 h 279"/>
                <a:gd name="T38" fmla="*/ 131 w 418"/>
                <a:gd name="T39" fmla="*/ 220 h 279"/>
                <a:gd name="T40" fmla="*/ 136 w 418"/>
                <a:gd name="T41" fmla="*/ 211 h 279"/>
                <a:gd name="T42" fmla="*/ 140 w 418"/>
                <a:gd name="T43" fmla="*/ 206 h 279"/>
                <a:gd name="T44" fmla="*/ 147 w 418"/>
                <a:gd name="T45" fmla="*/ 194 h 279"/>
                <a:gd name="T46" fmla="*/ 156 w 418"/>
                <a:gd name="T47" fmla="*/ 184 h 279"/>
                <a:gd name="T48" fmla="*/ 163 w 418"/>
                <a:gd name="T49" fmla="*/ 173 h 279"/>
                <a:gd name="T50" fmla="*/ 170 w 418"/>
                <a:gd name="T51" fmla="*/ 162 h 279"/>
                <a:gd name="T52" fmla="*/ 176 w 418"/>
                <a:gd name="T53" fmla="*/ 154 h 279"/>
                <a:gd name="T54" fmla="*/ 180 w 418"/>
                <a:gd name="T55" fmla="*/ 145 h 279"/>
                <a:gd name="T56" fmla="*/ 186 w 418"/>
                <a:gd name="T57" fmla="*/ 139 h 279"/>
                <a:gd name="T58" fmla="*/ 192 w 418"/>
                <a:gd name="T59" fmla="*/ 129 h 279"/>
                <a:gd name="T60" fmla="*/ 195 w 418"/>
                <a:gd name="T61" fmla="*/ 128 h 279"/>
                <a:gd name="T62" fmla="*/ 198 w 418"/>
                <a:gd name="T63" fmla="*/ 129 h 279"/>
                <a:gd name="T64" fmla="*/ 205 w 418"/>
                <a:gd name="T65" fmla="*/ 138 h 279"/>
                <a:gd name="T66" fmla="*/ 211 w 418"/>
                <a:gd name="T67" fmla="*/ 144 h 279"/>
                <a:gd name="T68" fmla="*/ 216 w 418"/>
                <a:gd name="T69" fmla="*/ 151 h 279"/>
                <a:gd name="T70" fmla="*/ 222 w 418"/>
                <a:gd name="T71" fmla="*/ 158 h 279"/>
                <a:gd name="T72" fmla="*/ 231 w 418"/>
                <a:gd name="T73" fmla="*/ 167 h 279"/>
                <a:gd name="T74" fmla="*/ 239 w 418"/>
                <a:gd name="T75" fmla="*/ 175 h 279"/>
                <a:gd name="T76" fmla="*/ 248 w 418"/>
                <a:gd name="T77" fmla="*/ 187 h 279"/>
                <a:gd name="T78" fmla="*/ 258 w 418"/>
                <a:gd name="T79" fmla="*/ 197 h 279"/>
                <a:gd name="T80" fmla="*/ 268 w 418"/>
                <a:gd name="T81" fmla="*/ 209 h 279"/>
                <a:gd name="T82" fmla="*/ 278 w 418"/>
                <a:gd name="T83" fmla="*/ 220 h 279"/>
                <a:gd name="T84" fmla="*/ 288 w 418"/>
                <a:gd name="T85" fmla="*/ 232 h 279"/>
                <a:gd name="T86" fmla="*/ 300 w 418"/>
                <a:gd name="T87" fmla="*/ 244 h 279"/>
                <a:gd name="T88" fmla="*/ 311 w 418"/>
                <a:gd name="T89" fmla="*/ 256 h 279"/>
                <a:gd name="T90" fmla="*/ 322 w 418"/>
                <a:gd name="T91" fmla="*/ 255 h 279"/>
                <a:gd name="T92" fmla="*/ 333 w 418"/>
                <a:gd name="T93" fmla="*/ 255 h 279"/>
                <a:gd name="T94" fmla="*/ 343 w 418"/>
                <a:gd name="T95" fmla="*/ 252 h 279"/>
                <a:gd name="T96" fmla="*/ 353 w 418"/>
                <a:gd name="T97" fmla="*/ 252 h 279"/>
                <a:gd name="T98" fmla="*/ 362 w 418"/>
                <a:gd name="T99" fmla="*/ 250 h 279"/>
                <a:gd name="T100" fmla="*/ 372 w 418"/>
                <a:gd name="T101" fmla="*/ 250 h 279"/>
                <a:gd name="T102" fmla="*/ 379 w 418"/>
                <a:gd name="T103" fmla="*/ 250 h 279"/>
                <a:gd name="T104" fmla="*/ 388 w 418"/>
                <a:gd name="T105" fmla="*/ 250 h 279"/>
                <a:gd name="T106" fmla="*/ 394 w 418"/>
                <a:gd name="T107" fmla="*/ 249 h 279"/>
                <a:gd name="T108" fmla="*/ 399 w 418"/>
                <a:gd name="T109" fmla="*/ 249 h 279"/>
                <a:gd name="T110" fmla="*/ 409 w 418"/>
                <a:gd name="T111" fmla="*/ 247 h 279"/>
                <a:gd name="T112" fmla="*/ 415 w 418"/>
                <a:gd name="T113" fmla="*/ 247 h 279"/>
                <a:gd name="T114" fmla="*/ 418 w 418"/>
                <a:gd name="T115" fmla="*/ 247 h 279"/>
                <a:gd name="T116" fmla="*/ 0 w 418"/>
                <a:gd name="T1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8" h="279">
                  <a:moveTo>
                    <a:pt x="0" y="279"/>
                  </a:moveTo>
                  <a:lnTo>
                    <a:pt x="8" y="279"/>
                  </a:lnTo>
                  <a:lnTo>
                    <a:pt x="10" y="279"/>
                  </a:lnTo>
                  <a:lnTo>
                    <a:pt x="16" y="279"/>
                  </a:lnTo>
                  <a:lnTo>
                    <a:pt x="18" y="278"/>
                  </a:lnTo>
                  <a:lnTo>
                    <a:pt x="21" y="278"/>
                  </a:lnTo>
                  <a:lnTo>
                    <a:pt x="23" y="278"/>
                  </a:lnTo>
                  <a:lnTo>
                    <a:pt x="26" y="278"/>
                  </a:lnTo>
                  <a:lnTo>
                    <a:pt x="31" y="278"/>
                  </a:lnTo>
                  <a:lnTo>
                    <a:pt x="34" y="276"/>
                  </a:lnTo>
                  <a:lnTo>
                    <a:pt x="36" y="276"/>
                  </a:lnTo>
                  <a:lnTo>
                    <a:pt x="41" y="276"/>
                  </a:lnTo>
                  <a:lnTo>
                    <a:pt x="44" y="276"/>
                  </a:lnTo>
                  <a:lnTo>
                    <a:pt x="48" y="276"/>
                  </a:lnTo>
                  <a:lnTo>
                    <a:pt x="52" y="275"/>
                  </a:lnTo>
                  <a:lnTo>
                    <a:pt x="57" y="275"/>
                  </a:lnTo>
                  <a:lnTo>
                    <a:pt x="61" y="275"/>
                  </a:lnTo>
                  <a:lnTo>
                    <a:pt x="65" y="275"/>
                  </a:lnTo>
                  <a:lnTo>
                    <a:pt x="70" y="275"/>
                  </a:lnTo>
                  <a:lnTo>
                    <a:pt x="75" y="275"/>
                  </a:lnTo>
                  <a:lnTo>
                    <a:pt x="78" y="273"/>
                  </a:lnTo>
                  <a:lnTo>
                    <a:pt x="85" y="272"/>
                  </a:lnTo>
                  <a:lnTo>
                    <a:pt x="90" y="272"/>
                  </a:lnTo>
                  <a:lnTo>
                    <a:pt x="95" y="272"/>
                  </a:lnTo>
                  <a:lnTo>
                    <a:pt x="97" y="269"/>
                  </a:lnTo>
                  <a:lnTo>
                    <a:pt x="100" y="266"/>
                  </a:lnTo>
                  <a:lnTo>
                    <a:pt x="101" y="262"/>
                  </a:lnTo>
                  <a:lnTo>
                    <a:pt x="103" y="259"/>
                  </a:lnTo>
                  <a:lnTo>
                    <a:pt x="106" y="256"/>
                  </a:lnTo>
                  <a:lnTo>
                    <a:pt x="108" y="252"/>
                  </a:lnTo>
                  <a:lnTo>
                    <a:pt x="110" y="249"/>
                  </a:lnTo>
                  <a:lnTo>
                    <a:pt x="113" y="244"/>
                  </a:lnTo>
                  <a:lnTo>
                    <a:pt x="114" y="242"/>
                  </a:lnTo>
                  <a:lnTo>
                    <a:pt x="117" y="239"/>
                  </a:lnTo>
                  <a:lnTo>
                    <a:pt x="120" y="234"/>
                  </a:lnTo>
                  <a:lnTo>
                    <a:pt x="121" y="232"/>
                  </a:lnTo>
                  <a:lnTo>
                    <a:pt x="123" y="229"/>
                  </a:lnTo>
                  <a:lnTo>
                    <a:pt x="126" y="226"/>
                  </a:lnTo>
                  <a:lnTo>
                    <a:pt x="129" y="221"/>
                  </a:lnTo>
                  <a:lnTo>
                    <a:pt x="131" y="220"/>
                  </a:lnTo>
                  <a:lnTo>
                    <a:pt x="133" y="216"/>
                  </a:lnTo>
                  <a:lnTo>
                    <a:pt x="136" y="211"/>
                  </a:lnTo>
                  <a:lnTo>
                    <a:pt x="137" y="209"/>
                  </a:lnTo>
                  <a:lnTo>
                    <a:pt x="140" y="206"/>
                  </a:lnTo>
                  <a:lnTo>
                    <a:pt x="143" y="200"/>
                  </a:lnTo>
                  <a:lnTo>
                    <a:pt x="147" y="194"/>
                  </a:lnTo>
                  <a:lnTo>
                    <a:pt x="152" y="188"/>
                  </a:lnTo>
                  <a:lnTo>
                    <a:pt x="156" y="184"/>
                  </a:lnTo>
                  <a:lnTo>
                    <a:pt x="160" y="178"/>
                  </a:lnTo>
                  <a:lnTo>
                    <a:pt x="163" y="173"/>
                  </a:lnTo>
                  <a:lnTo>
                    <a:pt x="166" y="168"/>
                  </a:lnTo>
                  <a:lnTo>
                    <a:pt x="170" y="162"/>
                  </a:lnTo>
                  <a:lnTo>
                    <a:pt x="173" y="158"/>
                  </a:lnTo>
                  <a:lnTo>
                    <a:pt x="176" y="154"/>
                  </a:lnTo>
                  <a:lnTo>
                    <a:pt x="179" y="149"/>
                  </a:lnTo>
                  <a:lnTo>
                    <a:pt x="180" y="145"/>
                  </a:lnTo>
                  <a:lnTo>
                    <a:pt x="183" y="142"/>
                  </a:lnTo>
                  <a:lnTo>
                    <a:pt x="186" y="139"/>
                  </a:lnTo>
                  <a:lnTo>
                    <a:pt x="190" y="134"/>
                  </a:lnTo>
                  <a:lnTo>
                    <a:pt x="192" y="129"/>
                  </a:lnTo>
                  <a:lnTo>
                    <a:pt x="193" y="128"/>
                  </a:lnTo>
                  <a:lnTo>
                    <a:pt x="195" y="128"/>
                  </a:lnTo>
                  <a:lnTo>
                    <a:pt x="195" y="128"/>
                  </a:lnTo>
                  <a:lnTo>
                    <a:pt x="198" y="129"/>
                  </a:lnTo>
                  <a:lnTo>
                    <a:pt x="201" y="132"/>
                  </a:lnTo>
                  <a:lnTo>
                    <a:pt x="205" y="138"/>
                  </a:lnTo>
                  <a:lnTo>
                    <a:pt x="206" y="139"/>
                  </a:lnTo>
                  <a:lnTo>
                    <a:pt x="211" y="144"/>
                  </a:lnTo>
                  <a:lnTo>
                    <a:pt x="214" y="147"/>
                  </a:lnTo>
                  <a:lnTo>
                    <a:pt x="216" y="151"/>
                  </a:lnTo>
                  <a:lnTo>
                    <a:pt x="219" y="154"/>
                  </a:lnTo>
                  <a:lnTo>
                    <a:pt x="222" y="158"/>
                  </a:lnTo>
                  <a:lnTo>
                    <a:pt x="226" y="161"/>
                  </a:lnTo>
                  <a:lnTo>
                    <a:pt x="231" y="167"/>
                  </a:lnTo>
                  <a:lnTo>
                    <a:pt x="235" y="171"/>
                  </a:lnTo>
                  <a:lnTo>
                    <a:pt x="239" y="175"/>
                  </a:lnTo>
                  <a:lnTo>
                    <a:pt x="244" y="181"/>
                  </a:lnTo>
                  <a:lnTo>
                    <a:pt x="248" y="187"/>
                  </a:lnTo>
                  <a:lnTo>
                    <a:pt x="252" y="191"/>
                  </a:lnTo>
                  <a:lnTo>
                    <a:pt x="258" y="197"/>
                  </a:lnTo>
                  <a:lnTo>
                    <a:pt x="264" y="203"/>
                  </a:lnTo>
                  <a:lnTo>
                    <a:pt x="268" y="209"/>
                  </a:lnTo>
                  <a:lnTo>
                    <a:pt x="274" y="214"/>
                  </a:lnTo>
                  <a:lnTo>
                    <a:pt x="278" y="220"/>
                  </a:lnTo>
                  <a:lnTo>
                    <a:pt x="284" y="226"/>
                  </a:lnTo>
                  <a:lnTo>
                    <a:pt x="288" y="232"/>
                  </a:lnTo>
                  <a:lnTo>
                    <a:pt x="294" y="239"/>
                  </a:lnTo>
                  <a:lnTo>
                    <a:pt x="300" y="244"/>
                  </a:lnTo>
                  <a:lnTo>
                    <a:pt x="306" y="250"/>
                  </a:lnTo>
                  <a:lnTo>
                    <a:pt x="311" y="256"/>
                  </a:lnTo>
                  <a:lnTo>
                    <a:pt x="317" y="255"/>
                  </a:lnTo>
                  <a:lnTo>
                    <a:pt x="322" y="255"/>
                  </a:lnTo>
                  <a:lnTo>
                    <a:pt x="327" y="255"/>
                  </a:lnTo>
                  <a:lnTo>
                    <a:pt x="333" y="255"/>
                  </a:lnTo>
                  <a:lnTo>
                    <a:pt x="337" y="253"/>
                  </a:lnTo>
                  <a:lnTo>
                    <a:pt x="343" y="252"/>
                  </a:lnTo>
                  <a:lnTo>
                    <a:pt x="347" y="252"/>
                  </a:lnTo>
                  <a:lnTo>
                    <a:pt x="353" y="252"/>
                  </a:lnTo>
                  <a:lnTo>
                    <a:pt x="358" y="252"/>
                  </a:lnTo>
                  <a:lnTo>
                    <a:pt x="362" y="250"/>
                  </a:lnTo>
                  <a:lnTo>
                    <a:pt x="366" y="250"/>
                  </a:lnTo>
                  <a:lnTo>
                    <a:pt x="372" y="250"/>
                  </a:lnTo>
                  <a:lnTo>
                    <a:pt x="375" y="250"/>
                  </a:lnTo>
                  <a:lnTo>
                    <a:pt x="379" y="250"/>
                  </a:lnTo>
                  <a:lnTo>
                    <a:pt x="383" y="250"/>
                  </a:lnTo>
                  <a:lnTo>
                    <a:pt x="388" y="250"/>
                  </a:lnTo>
                  <a:lnTo>
                    <a:pt x="389" y="249"/>
                  </a:lnTo>
                  <a:lnTo>
                    <a:pt x="394" y="249"/>
                  </a:lnTo>
                  <a:lnTo>
                    <a:pt x="396" y="247"/>
                  </a:lnTo>
                  <a:lnTo>
                    <a:pt x="399" y="249"/>
                  </a:lnTo>
                  <a:lnTo>
                    <a:pt x="404" y="247"/>
                  </a:lnTo>
                  <a:lnTo>
                    <a:pt x="409" y="247"/>
                  </a:lnTo>
                  <a:lnTo>
                    <a:pt x="412" y="247"/>
                  </a:lnTo>
                  <a:lnTo>
                    <a:pt x="415" y="247"/>
                  </a:lnTo>
                  <a:lnTo>
                    <a:pt x="417" y="247"/>
                  </a:lnTo>
                  <a:lnTo>
                    <a:pt x="418" y="247"/>
                  </a:lnTo>
                  <a:lnTo>
                    <a:pt x="193" y="0"/>
                  </a:lnTo>
                  <a:lnTo>
                    <a:pt x="0" y="279"/>
                  </a:lnTo>
                  <a:lnTo>
                    <a:pt x="0" y="27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2" name="Freeform 98"/>
            <p:cNvSpPr>
              <a:spLocks/>
            </p:cNvSpPr>
            <p:nvPr userDrawn="1"/>
          </p:nvSpPr>
          <p:spPr bwMode="gray">
            <a:xfrm>
              <a:off x="3009" y="1540"/>
              <a:ext cx="102" cy="83"/>
            </a:xfrm>
            <a:custGeom>
              <a:avLst/>
              <a:gdLst>
                <a:gd name="T0" fmla="*/ 0 w 204"/>
                <a:gd name="T1" fmla="*/ 166 h 166"/>
                <a:gd name="T2" fmla="*/ 93 w 204"/>
                <a:gd name="T3" fmla="*/ 0 h 166"/>
                <a:gd name="T4" fmla="*/ 204 w 204"/>
                <a:gd name="T5" fmla="*/ 144 h 166"/>
                <a:gd name="T6" fmla="*/ 0 w 204"/>
                <a:gd name="T7" fmla="*/ 166 h 166"/>
                <a:gd name="T8" fmla="*/ 0 w 204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66">
                  <a:moveTo>
                    <a:pt x="0" y="166"/>
                  </a:moveTo>
                  <a:lnTo>
                    <a:pt x="93" y="0"/>
                  </a:lnTo>
                  <a:lnTo>
                    <a:pt x="204" y="144"/>
                  </a:lnTo>
                  <a:lnTo>
                    <a:pt x="0" y="166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3" name="Freeform 99"/>
            <p:cNvSpPr>
              <a:spLocks/>
            </p:cNvSpPr>
            <p:nvPr userDrawn="1"/>
          </p:nvSpPr>
          <p:spPr bwMode="gray">
            <a:xfrm>
              <a:off x="2768" y="1425"/>
              <a:ext cx="190" cy="163"/>
            </a:xfrm>
            <a:custGeom>
              <a:avLst/>
              <a:gdLst>
                <a:gd name="T0" fmla="*/ 6 w 379"/>
                <a:gd name="T1" fmla="*/ 156 h 327"/>
                <a:gd name="T2" fmla="*/ 19 w 379"/>
                <a:gd name="T3" fmla="*/ 160 h 327"/>
                <a:gd name="T4" fmla="*/ 30 w 379"/>
                <a:gd name="T5" fmla="*/ 166 h 327"/>
                <a:gd name="T6" fmla="*/ 40 w 379"/>
                <a:gd name="T7" fmla="*/ 170 h 327"/>
                <a:gd name="T8" fmla="*/ 50 w 379"/>
                <a:gd name="T9" fmla="*/ 176 h 327"/>
                <a:gd name="T10" fmla="*/ 62 w 379"/>
                <a:gd name="T11" fmla="*/ 180 h 327"/>
                <a:gd name="T12" fmla="*/ 76 w 379"/>
                <a:gd name="T13" fmla="*/ 186 h 327"/>
                <a:gd name="T14" fmla="*/ 89 w 379"/>
                <a:gd name="T15" fmla="*/ 190 h 327"/>
                <a:gd name="T16" fmla="*/ 101 w 379"/>
                <a:gd name="T17" fmla="*/ 184 h 327"/>
                <a:gd name="T18" fmla="*/ 111 w 379"/>
                <a:gd name="T19" fmla="*/ 179 h 327"/>
                <a:gd name="T20" fmla="*/ 121 w 379"/>
                <a:gd name="T21" fmla="*/ 173 h 327"/>
                <a:gd name="T22" fmla="*/ 132 w 379"/>
                <a:gd name="T23" fmla="*/ 169 h 327"/>
                <a:gd name="T24" fmla="*/ 142 w 379"/>
                <a:gd name="T25" fmla="*/ 163 h 327"/>
                <a:gd name="T26" fmla="*/ 152 w 379"/>
                <a:gd name="T27" fmla="*/ 157 h 327"/>
                <a:gd name="T28" fmla="*/ 163 w 379"/>
                <a:gd name="T29" fmla="*/ 153 h 327"/>
                <a:gd name="T30" fmla="*/ 173 w 379"/>
                <a:gd name="T31" fmla="*/ 147 h 327"/>
                <a:gd name="T32" fmla="*/ 183 w 379"/>
                <a:gd name="T33" fmla="*/ 143 h 327"/>
                <a:gd name="T34" fmla="*/ 200 w 379"/>
                <a:gd name="T35" fmla="*/ 134 h 327"/>
                <a:gd name="T36" fmla="*/ 214 w 379"/>
                <a:gd name="T37" fmla="*/ 127 h 327"/>
                <a:gd name="T38" fmla="*/ 226 w 379"/>
                <a:gd name="T39" fmla="*/ 121 h 327"/>
                <a:gd name="T40" fmla="*/ 236 w 379"/>
                <a:gd name="T41" fmla="*/ 115 h 327"/>
                <a:gd name="T42" fmla="*/ 245 w 379"/>
                <a:gd name="T43" fmla="*/ 112 h 327"/>
                <a:gd name="T44" fmla="*/ 246 w 379"/>
                <a:gd name="T45" fmla="*/ 115 h 327"/>
                <a:gd name="T46" fmla="*/ 246 w 379"/>
                <a:gd name="T47" fmla="*/ 124 h 327"/>
                <a:gd name="T48" fmla="*/ 250 w 379"/>
                <a:gd name="T49" fmla="*/ 134 h 327"/>
                <a:gd name="T50" fmla="*/ 252 w 379"/>
                <a:gd name="T51" fmla="*/ 148 h 327"/>
                <a:gd name="T52" fmla="*/ 258 w 379"/>
                <a:gd name="T53" fmla="*/ 166 h 327"/>
                <a:gd name="T54" fmla="*/ 260 w 379"/>
                <a:gd name="T55" fmla="*/ 180 h 327"/>
                <a:gd name="T56" fmla="*/ 262 w 379"/>
                <a:gd name="T57" fmla="*/ 192 h 327"/>
                <a:gd name="T58" fmla="*/ 265 w 379"/>
                <a:gd name="T59" fmla="*/ 200 h 327"/>
                <a:gd name="T60" fmla="*/ 268 w 379"/>
                <a:gd name="T61" fmla="*/ 212 h 327"/>
                <a:gd name="T62" fmla="*/ 271 w 379"/>
                <a:gd name="T63" fmla="*/ 223 h 327"/>
                <a:gd name="T64" fmla="*/ 272 w 379"/>
                <a:gd name="T65" fmla="*/ 235 h 327"/>
                <a:gd name="T66" fmla="*/ 275 w 379"/>
                <a:gd name="T67" fmla="*/ 246 h 327"/>
                <a:gd name="T68" fmla="*/ 278 w 379"/>
                <a:gd name="T69" fmla="*/ 256 h 327"/>
                <a:gd name="T70" fmla="*/ 281 w 379"/>
                <a:gd name="T71" fmla="*/ 269 h 327"/>
                <a:gd name="T72" fmla="*/ 283 w 379"/>
                <a:gd name="T73" fmla="*/ 282 h 327"/>
                <a:gd name="T74" fmla="*/ 298 w 379"/>
                <a:gd name="T75" fmla="*/ 288 h 327"/>
                <a:gd name="T76" fmla="*/ 312 w 379"/>
                <a:gd name="T77" fmla="*/ 295 h 327"/>
                <a:gd name="T78" fmla="*/ 325 w 379"/>
                <a:gd name="T79" fmla="*/ 301 h 327"/>
                <a:gd name="T80" fmla="*/ 337 w 379"/>
                <a:gd name="T81" fmla="*/ 307 h 327"/>
                <a:gd name="T82" fmla="*/ 348 w 379"/>
                <a:gd name="T83" fmla="*/ 311 h 327"/>
                <a:gd name="T84" fmla="*/ 363 w 379"/>
                <a:gd name="T85" fmla="*/ 320 h 327"/>
                <a:gd name="T86" fmla="*/ 376 w 379"/>
                <a:gd name="T87" fmla="*/ 324 h 327"/>
                <a:gd name="T88" fmla="*/ 379 w 379"/>
                <a:gd name="T89" fmla="*/ 327 h 327"/>
                <a:gd name="T90" fmla="*/ 0 w 379"/>
                <a:gd name="T91" fmla="*/ 15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9" h="327">
                  <a:moveTo>
                    <a:pt x="0" y="153"/>
                  </a:moveTo>
                  <a:lnTo>
                    <a:pt x="1" y="153"/>
                  </a:lnTo>
                  <a:lnTo>
                    <a:pt x="6" y="156"/>
                  </a:lnTo>
                  <a:lnTo>
                    <a:pt x="10" y="156"/>
                  </a:lnTo>
                  <a:lnTo>
                    <a:pt x="14" y="159"/>
                  </a:lnTo>
                  <a:lnTo>
                    <a:pt x="19" y="160"/>
                  </a:lnTo>
                  <a:lnTo>
                    <a:pt x="24" y="163"/>
                  </a:lnTo>
                  <a:lnTo>
                    <a:pt x="27" y="164"/>
                  </a:lnTo>
                  <a:lnTo>
                    <a:pt x="30" y="166"/>
                  </a:lnTo>
                  <a:lnTo>
                    <a:pt x="33" y="166"/>
                  </a:lnTo>
                  <a:lnTo>
                    <a:pt x="36" y="169"/>
                  </a:lnTo>
                  <a:lnTo>
                    <a:pt x="40" y="170"/>
                  </a:lnTo>
                  <a:lnTo>
                    <a:pt x="43" y="173"/>
                  </a:lnTo>
                  <a:lnTo>
                    <a:pt x="47" y="174"/>
                  </a:lnTo>
                  <a:lnTo>
                    <a:pt x="50" y="176"/>
                  </a:lnTo>
                  <a:lnTo>
                    <a:pt x="55" y="177"/>
                  </a:lnTo>
                  <a:lnTo>
                    <a:pt x="59" y="179"/>
                  </a:lnTo>
                  <a:lnTo>
                    <a:pt x="62" y="180"/>
                  </a:lnTo>
                  <a:lnTo>
                    <a:pt x="67" y="183"/>
                  </a:lnTo>
                  <a:lnTo>
                    <a:pt x="70" y="184"/>
                  </a:lnTo>
                  <a:lnTo>
                    <a:pt x="76" y="186"/>
                  </a:lnTo>
                  <a:lnTo>
                    <a:pt x="80" y="189"/>
                  </a:lnTo>
                  <a:lnTo>
                    <a:pt x="85" y="192"/>
                  </a:lnTo>
                  <a:lnTo>
                    <a:pt x="89" y="190"/>
                  </a:lnTo>
                  <a:lnTo>
                    <a:pt x="92" y="189"/>
                  </a:lnTo>
                  <a:lnTo>
                    <a:pt x="96" y="186"/>
                  </a:lnTo>
                  <a:lnTo>
                    <a:pt x="101" y="184"/>
                  </a:lnTo>
                  <a:lnTo>
                    <a:pt x="103" y="183"/>
                  </a:lnTo>
                  <a:lnTo>
                    <a:pt x="106" y="180"/>
                  </a:lnTo>
                  <a:lnTo>
                    <a:pt x="111" y="179"/>
                  </a:lnTo>
                  <a:lnTo>
                    <a:pt x="115" y="177"/>
                  </a:lnTo>
                  <a:lnTo>
                    <a:pt x="118" y="174"/>
                  </a:lnTo>
                  <a:lnTo>
                    <a:pt x="121" y="173"/>
                  </a:lnTo>
                  <a:lnTo>
                    <a:pt x="125" y="171"/>
                  </a:lnTo>
                  <a:lnTo>
                    <a:pt x="129" y="170"/>
                  </a:lnTo>
                  <a:lnTo>
                    <a:pt x="132" y="169"/>
                  </a:lnTo>
                  <a:lnTo>
                    <a:pt x="135" y="166"/>
                  </a:lnTo>
                  <a:lnTo>
                    <a:pt x="139" y="164"/>
                  </a:lnTo>
                  <a:lnTo>
                    <a:pt x="142" y="163"/>
                  </a:lnTo>
                  <a:lnTo>
                    <a:pt x="147" y="161"/>
                  </a:lnTo>
                  <a:lnTo>
                    <a:pt x="150" y="160"/>
                  </a:lnTo>
                  <a:lnTo>
                    <a:pt x="152" y="157"/>
                  </a:lnTo>
                  <a:lnTo>
                    <a:pt x="157" y="156"/>
                  </a:lnTo>
                  <a:lnTo>
                    <a:pt x="160" y="154"/>
                  </a:lnTo>
                  <a:lnTo>
                    <a:pt x="163" y="153"/>
                  </a:lnTo>
                  <a:lnTo>
                    <a:pt x="167" y="150"/>
                  </a:lnTo>
                  <a:lnTo>
                    <a:pt x="170" y="148"/>
                  </a:lnTo>
                  <a:lnTo>
                    <a:pt x="173" y="147"/>
                  </a:lnTo>
                  <a:lnTo>
                    <a:pt x="175" y="146"/>
                  </a:lnTo>
                  <a:lnTo>
                    <a:pt x="180" y="144"/>
                  </a:lnTo>
                  <a:lnTo>
                    <a:pt x="183" y="143"/>
                  </a:lnTo>
                  <a:lnTo>
                    <a:pt x="188" y="140"/>
                  </a:lnTo>
                  <a:lnTo>
                    <a:pt x="194" y="138"/>
                  </a:lnTo>
                  <a:lnTo>
                    <a:pt x="200" y="134"/>
                  </a:lnTo>
                  <a:lnTo>
                    <a:pt x="204" y="133"/>
                  </a:lnTo>
                  <a:lnTo>
                    <a:pt x="210" y="128"/>
                  </a:lnTo>
                  <a:lnTo>
                    <a:pt x="214" y="127"/>
                  </a:lnTo>
                  <a:lnTo>
                    <a:pt x="219" y="124"/>
                  </a:lnTo>
                  <a:lnTo>
                    <a:pt x="223" y="123"/>
                  </a:lnTo>
                  <a:lnTo>
                    <a:pt x="226" y="121"/>
                  </a:lnTo>
                  <a:lnTo>
                    <a:pt x="230" y="120"/>
                  </a:lnTo>
                  <a:lnTo>
                    <a:pt x="235" y="118"/>
                  </a:lnTo>
                  <a:lnTo>
                    <a:pt x="236" y="115"/>
                  </a:lnTo>
                  <a:lnTo>
                    <a:pt x="239" y="114"/>
                  </a:lnTo>
                  <a:lnTo>
                    <a:pt x="242" y="114"/>
                  </a:lnTo>
                  <a:lnTo>
                    <a:pt x="245" y="112"/>
                  </a:lnTo>
                  <a:lnTo>
                    <a:pt x="245" y="112"/>
                  </a:lnTo>
                  <a:lnTo>
                    <a:pt x="245" y="114"/>
                  </a:lnTo>
                  <a:lnTo>
                    <a:pt x="246" y="115"/>
                  </a:lnTo>
                  <a:lnTo>
                    <a:pt x="246" y="118"/>
                  </a:lnTo>
                  <a:lnTo>
                    <a:pt x="246" y="121"/>
                  </a:lnTo>
                  <a:lnTo>
                    <a:pt x="246" y="124"/>
                  </a:lnTo>
                  <a:lnTo>
                    <a:pt x="247" y="127"/>
                  </a:lnTo>
                  <a:lnTo>
                    <a:pt x="247" y="130"/>
                  </a:lnTo>
                  <a:lnTo>
                    <a:pt x="250" y="134"/>
                  </a:lnTo>
                  <a:lnTo>
                    <a:pt x="250" y="138"/>
                  </a:lnTo>
                  <a:lnTo>
                    <a:pt x="252" y="144"/>
                  </a:lnTo>
                  <a:lnTo>
                    <a:pt x="252" y="148"/>
                  </a:lnTo>
                  <a:lnTo>
                    <a:pt x="255" y="154"/>
                  </a:lnTo>
                  <a:lnTo>
                    <a:pt x="256" y="160"/>
                  </a:lnTo>
                  <a:lnTo>
                    <a:pt x="258" y="166"/>
                  </a:lnTo>
                  <a:lnTo>
                    <a:pt x="258" y="171"/>
                  </a:lnTo>
                  <a:lnTo>
                    <a:pt x="259" y="177"/>
                  </a:lnTo>
                  <a:lnTo>
                    <a:pt x="260" y="180"/>
                  </a:lnTo>
                  <a:lnTo>
                    <a:pt x="260" y="184"/>
                  </a:lnTo>
                  <a:lnTo>
                    <a:pt x="260" y="189"/>
                  </a:lnTo>
                  <a:lnTo>
                    <a:pt x="262" y="192"/>
                  </a:lnTo>
                  <a:lnTo>
                    <a:pt x="262" y="194"/>
                  </a:lnTo>
                  <a:lnTo>
                    <a:pt x="265" y="197"/>
                  </a:lnTo>
                  <a:lnTo>
                    <a:pt x="265" y="200"/>
                  </a:lnTo>
                  <a:lnTo>
                    <a:pt x="266" y="205"/>
                  </a:lnTo>
                  <a:lnTo>
                    <a:pt x="266" y="209"/>
                  </a:lnTo>
                  <a:lnTo>
                    <a:pt x="268" y="212"/>
                  </a:lnTo>
                  <a:lnTo>
                    <a:pt x="268" y="216"/>
                  </a:lnTo>
                  <a:lnTo>
                    <a:pt x="269" y="220"/>
                  </a:lnTo>
                  <a:lnTo>
                    <a:pt x="271" y="223"/>
                  </a:lnTo>
                  <a:lnTo>
                    <a:pt x="271" y="226"/>
                  </a:lnTo>
                  <a:lnTo>
                    <a:pt x="272" y="230"/>
                  </a:lnTo>
                  <a:lnTo>
                    <a:pt x="272" y="235"/>
                  </a:lnTo>
                  <a:lnTo>
                    <a:pt x="273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6" y="251"/>
                  </a:lnTo>
                  <a:lnTo>
                    <a:pt x="276" y="254"/>
                  </a:lnTo>
                  <a:lnTo>
                    <a:pt x="278" y="256"/>
                  </a:lnTo>
                  <a:lnTo>
                    <a:pt x="278" y="261"/>
                  </a:lnTo>
                  <a:lnTo>
                    <a:pt x="279" y="266"/>
                  </a:lnTo>
                  <a:lnTo>
                    <a:pt x="281" y="269"/>
                  </a:lnTo>
                  <a:lnTo>
                    <a:pt x="281" y="274"/>
                  </a:lnTo>
                  <a:lnTo>
                    <a:pt x="282" y="277"/>
                  </a:lnTo>
                  <a:lnTo>
                    <a:pt x="283" y="282"/>
                  </a:lnTo>
                  <a:lnTo>
                    <a:pt x="288" y="284"/>
                  </a:lnTo>
                  <a:lnTo>
                    <a:pt x="294" y="287"/>
                  </a:lnTo>
                  <a:lnTo>
                    <a:pt x="298" y="288"/>
                  </a:lnTo>
                  <a:lnTo>
                    <a:pt x="302" y="291"/>
                  </a:lnTo>
                  <a:lnTo>
                    <a:pt x="308" y="292"/>
                  </a:lnTo>
                  <a:lnTo>
                    <a:pt x="312" y="295"/>
                  </a:lnTo>
                  <a:lnTo>
                    <a:pt x="317" y="297"/>
                  </a:lnTo>
                  <a:lnTo>
                    <a:pt x="321" y="300"/>
                  </a:lnTo>
                  <a:lnTo>
                    <a:pt x="325" y="301"/>
                  </a:lnTo>
                  <a:lnTo>
                    <a:pt x="330" y="304"/>
                  </a:lnTo>
                  <a:lnTo>
                    <a:pt x="332" y="305"/>
                  </a:lnTo>
                  <a:lnTo>
                    <a:pt x="337" y="307"/>
                  </a:lnTo>
                  <a:lnTo>
                    <a:pt x="341" y="308"/>
                  </a:lnTo>
                  <a:lnTo>
                    <a:pt x="344" y="310"/>
                  </a:lnTo>
                  <a:lnTo>
                    <a:pt x="348" y="311"/>
                  </a:lnTo>
                  <a:lnTo>
                    <a:pt x="351" y="314"/>
                  </a:lnTo>
                  <a:lnTo>
                    <a:pt x="357" y="315"/>
                  </a:lnTo>
                  <a:lnTo>
                    <a:pt x="363" y="320"/>
                  </a:lnTo>
                  <a:lnTo>
                    <a:pt x="368" y="321"/>
                  </a:lnTo>
                  <a:lnTo>
                    <a:pt x="371" y="323"/>
                  </a:lnTo>
                  <a:lnTo>
                    <a:pt x="376" y="324"/>
                  </a:lnTo>
                  <a:lnTo>
                    <a:pt x="377" y="325"/>
                  </a:lnTo>
                  <a:lnTo>
                    <a:pt x="379" y="327"/>
                  </a:lnTo>
                  <a:lnTo>
                    <a:pt x="379" y="327"/>
                  </a:lnTo>
                  <a:lnTo>
                    <a:pt x="305" y="0"/>
                  </a:lnTo>
                  <a:lnTo>
                    <a:pt x="0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4" name="Freeform 100"/>
            <p:cNvSpPr>
              <a:spLocks/>
            </p:cNvSpPr>
            <p:nvPr userDrawn="1"/>
          </p:nvSpPr>
          <p:spPr bwMode="gray">
            <a:xfrm>
              <a:off x="2798" y="1508"/>
              <a:ext cx="95" cy="91"/>
            </a:xfrm>
            <a:custGeom>
              <a:avLst/>
              <a:gdLst>
                <a:gd name="T0" fmla="*/ 0 w 190"/>
                <a:gd name="T1" fmla="*/ 100 h 181"/>
                <a:gd name="T2" fmla="*/ 163 w 190"/>
                <a:gd name="T3" fmla="*/ 0 h 181"/>
                <a:gd name="T4" fmla="*/ 190 w 190"/>
                <a:gd name="T5" fmla="*/ 181 h 181"/>
                <a:gd name="T6" fmla="*/ 0 w 190"/>
                <a:gd name="T7" fmla="*/ 100 h 181"/>
                <a:gd name="T8" fmla="*/ 0 w 190"/>
                <a:gd name="T9" fmla="*/ 10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1">
                  <a:moveTo>
                    <a:pt x="0" y="100"/>
                  </a:moveTo>
                  <a:lnTo>
                    <a:pt x="163" y="0"/>
                  </a:lnTo>
                  <a:lnTo>
                    <a:pt x="190" y="181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5" name="Freeform 101"/>
            <p:cNvSpPr>
              <a:spLocks/>
            </p:cNvSpPr>
            <p:nvPr userDrawn="1"/>
          </p:nvSpPr>
          <p:spPr bwMode="gray">
            <a:xfrm>
              <a:off x="3268" y="1262"/>
              <a:ext cx="161" cy="194"/>
            </a:xfrm>
            <a:custGeom>
              <a:avLst/>
              <a:gdLst>
                <a:gd name="T0" fmla="*/ 166 w 321"/>
                <a:gd name="T1" fmla="*/ 386 h 389"/>
                <a:gd name="T2" fmla="*/ 169 w 321"/>
                <a:gd name="T3" fmla="*/ 378 h 389"/>
                <a:gd name="T4" fmla="*/ 176 w 321"/>
                <a:gd name="T5" fmla="*/ 365 h 389"/>
                <a:gd name="T6" fmla="*/ 179 w 321"/>
                <a:gd name="T7" fmla="*/ 353 h 389"/>
                <a:gd name="T8" fmla="*/ 183 w 321"/>
                <a:gd name="T9" fmla="*/ 343 h 389"/>
                <a:gd name="T10" fmla="*/ 189 w 321"/>
                <a:gd name="T11" fmla="*/ 331 h 389"/>
                <a:gd name="T12" fmla="*/ 193 w 321"/>
                <a:gd name="T13" fmla="*/ 320 h 389"/>
                <a:gd name="T14" fmla="*/ 199 w 321"/>
                <a:gd name="T15" fmla="*/ 304 h 389"/>
                <a:gd name="T16" fmla="*/ 197 w 321"/>
                <a:gd name="T17" fmla="*/ 294 h 389"/>
                <a:gd name="T18" fmla="*/ 192 w 321"/>
                <a:gd name="T19" fmla="*/ 283 h 389"/>
                <a:gd name="T20" fmla="*/ 186 w 321"/>
                <a:gd name="T21" fmla="*/ 271 h 389"/>
                <a:gd name="T22" fmla="*/ 179 w 321"/>
                <a:gd name="T23" fmla="*/ 261 h 389"/>
                <a:gd name="T24" fmla="*/ 173 w 321"/>
                <a:gd name="T25" fmla="*/ 251 h 389"/>
                <a:gd name="T26" fmla="*/ 167 w 321"/>
                <a:gd name="T27" fmla="*/ 241 h 389"/>
                <a:gd name="T28" fmla="*/ 161 w 321"/>
                <a:gd name="T29" fmla="*/ 231 h 389"/>
                <a:gd name="T30" fmla="*/ 157 w 321"/>
                <a:gd name="T31" fmla="*/ 221 h 389"/>
                <a:gd name="T32" fmla="*/ 147 w 321"/>
                <a:gd name="T33" fmla="*/ 206 h 389"/>
                <a:gd name="T34" fmla="*/ 138 w 321"/>
                <a:gd name="T35" fmla="*/ 189 h 389"/>
                <a:gd name="T36" fmla="*/ 130 w 321"/>
                <a:gd name="T37" fmla="*/ 175 h 389"/>
                <a:gd name="T38" fmla="*/ 124 w 321"/>
                <a:gd name="T39" fmla="*/ 163 h 389"/>
                <a:gd name="T40" fmla="*/ 118 w 321"/>
                <a:gd name="T41" fmla="*/ 154 h 389"/>
                <a:gd name="T42" fmla="*/ 115 w 321"/>
                <a:gd name="T43" fmla="*/ 147 h 389"/>
                <a:gd name="T44" fmla="*/ 118 w 321"/>
                <a:gd name="T45" fmla="*/ 144 h 389"/>
                <a:gd name="T46" fmla="*/ 125 w 321"/>
                <a:gd name="T47" fmla="*/ 143 h 389"/>
                <a:gd name="T48" fmla="*/ 136 w 321"/>
                <a:gd name="T49" fmla="*/ 139 h 389"/>
                <a:gd name="T50" fmla="*/ 150 w 321"/>
                <a:gd name="T51" fmla="*/ 136 h 389"/>
                <a:gd name="T52" fmla="*/ 167 w 321"/>
                <a:gd name="T53" fmla="*/ 131 h 389"/>
                <a:gd name="T54" fmla="*/ 182 w 321"/>
                <a:gd name="T55" fmla="*/ 126 h 389"/>
                <a:gd name="T56" fmla="*/ 192 w 321"/>
                <a:gd name="T57" fmla="*/ 124 h 389"/>
                <a:gd name="T58" fmla="*/ 202 w 321"/>
                <a:gd name="T59" fmla="*/ 120 h 389"/>
                <a:gd name="T60" fmla="*/ 213 w 321"/>
                <a:gd name="T61" fmla="*/ 117 h 389"/>
                <a:gd name="T62" fmla="*/ 223 w 321"/>
                <a:gd name="T63" fmla="*/ 114 h 389"/>
                <a:gd name="T64" fmla="*/ 235 w 321"/>
                <a:gd name="T65" fmla="*/ 111 h 389"/>
                <a:gd name="T66" fmla="*/ 246 w 321"/>
                <a:gd name="T67" fmla="*/ 108 h 389"/>
                <a:gd name="T68" fmla="*/ 258 w 321"/>
                <a:gd name="T69" fmla="*/ 104 h 389"/>
                <a:gd name="T70" fmla="*/ 269 w 321"/>
                <a:gd name="T71" fmla="*/ 101 h 389"/>
                <a:gd name="T72" fmla="*/ 282 w 321"/>
                <a:gd name="T73" fmla="*/ 98 h 389"/>
                <a:gd name="T74" fmla="*/ 287 w 321"/>
                <a:gd name="T75" fmla="*/ 82 h 389"/>
                <a:gd name="T76" fmla="*/ 292 w 321"/>
                <a:gd name="T77" fmla="*/ 68 h 389"/>
                <a:gd name="T78" fmla="*/ 298 w 321"/>
                <a:gd name="T79" fmla="*/ 54 h 389"/>
                <a:gd name="T80" fmla="*/ 304 w 321"/>
                <a:gd name="T81" fmla="*/ 42 h 389"/>
                <a:gd name="T82" fmla="*/ 308 w 321"/>
                <a:gd name="T83" fmla="*/ 31 h 389"/>
                <a:gd name="T84" fmla="*/ 313 w 321"/>
                <a:gd name="T85" fmla="*/ 21 h 389"/>
                <a:gd name="T86" fmla="*/ 317 w 321"/>
                <a:gd name="T87" fmla="*/ 11 h 389"/>
                <a:gd name="T88" fmla="*/ 0 w 321"/>
                <a:gd name="T89" fmla="*/ 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89">
                  <a:moveTo>
                    <a:pt x="166" y="389"/>
                  </a:moveTo>
                  <a:lnTo>
                    <a:pt x="166" y="389"/>
                  </a:lnTo>
                  <a:lnTo>
                    <a:pt x="166" y="386"/>
                  </a:lnTo>
                  <a:lnTo>
                    <a:pt x="167" y="385"/>
                  </a:lnTo>
                  <a:lnTo>
                    <a:pt x="169" y="382"/>
                  </a:lnTo>
                  <a:lnTo>
                    <a:pt x="169" y="378"/>
                  </a:lnTo>
                  <a:lnTo>
                    <a:pt x="172" y="373"/>
                  </a:lnTo>
                  <a:lnTo>
                    <a:pt x="173" y="367"/>
                  </a:lnTo>
                  <a:lnTo>
                    <a:pt x="176" y="365"/>
                  </a:lnTo>
                  <a:lnTo>
                    <a:pt x="177" y="360"/>
                  </a:lnTo>
                  <a:lnTo>
                    <a:pt x="177" y="357"/>
                  </a:lnTo>
                  <a:lnTo>
                    <a:pt x="179" y="353"/>
                  </a:lnTo>
                  <a:lnTo>
                    <a:pt x="180" y="350"/>
                  </a:lnTo>
                  <a:lnTo>
                    <a:pt x="182" y="346"/>
                  </a:lnTo>
                  <a:lnTo>
                    <a:pt x="183" y="343"/>
                  </a:lnTo>
                  <a:lnTo>
                    <a:pt x="186" y="339"/>
                  </a:lnTo>
                  <a:lnTo>
                    <a:pt x="187" y="336"/>
                  </a:lnTo>
                  <a:lnTo>
                    <a:pt x="189" y="331"/>
                  </a:lnTo>
                  <a:lnTo>
                    <a:pt x="190" y="327"/>
                  </a:lnTo>
                  <a:lnTo>
                    <a:pt x="192" y="323"/>
                  </a:lnTo>
                  <a:lnTo>
                    <a:pt x="193" y="320"/>
                  </a:lnTo>
                  <a:lnTo>
                    <a:pt x="196" y="314"/>
                  </a:lnTo>
                  <a:lnTo>
                    <a:pt x="197" y="310"/>
                  </a:lnTo>
                  <a:lnTo>
                    <a:pt x="199" y="304"/>
                  </a:lnTo>
                  <a:lnTo>
                    <a:pt x="202" y="301"/>
                  </a:lnTo>
                  <a:lnTo>
                    <a:pt x="199" y="297"/>
                  </a:lnTo>
                  <a:lnTo>
                    <a:pt x="197" y="294"/>
                  </a:lnTo>
                  <a:lnTo>
                    <a:pt x="195" y="290"/>
                  </a:lnTo>
                  <a:lnTo>
                    <a:pt x="193" y="285"/>
                  </a:lnTo>
                  <a:lnTo>
                    <a:pt x="192" y="283"/>
                  </a:lnTo>
                  <a:lnTo>
                    <a:pt x="189" y="280"/>
                  </a:lnTo>
                  <a:lnTo>
                    <a:pt x="187" y="275"/>
                  </a:lnTo>
                  <a:lnTo>
                    <a:pt x="186" y="271"/>
                  </a:lnTo>
                  <a:lnTo>
                    <a:pt x="183" y="268"/>
                  </a:lnTo>
                  <a:lnTo>
                    <a:pt x="182" y="265"/>
                  </a:lnTo>
                  <a:lnTo>
                    <a:pt x="179" y="261"/>
                  </a:lnTo>
                  <a:lnTo>
                    <a:pt x="177" y="257"/>
                  </a:lnTo>
                  <a:lnTo>
                    <a:pt x="176" y="254"/>
                  </a:lnTo>
                  <a:lnTo>
                    <a:pt x="173" y="251"/>
                  </a:lnTo>
                  <a:lnTo>
                    <a:pt x="172" y="247"/>
                  </a:lnTo>
                  <a:lnTo>
                    <a:pt x="169" y="245"/>
                  </a:lnTo>
                  <a:lnTo>
                    <a:pt x="167" y="241"/>
                  </a:lnTo>
                  <a:lnTo>
                    <a:pt x="166" y="236"/>
                  </a:lnTo>
                  <a:lnTo>
                    <a:pt x="163" y="234"/>
                  </a:lnTo>
                  <a:lnTo>
                    <a:pt x="161" y="231"/>
                  </a:lnTo>
                  <a:lnTo>
                    <a:pt x="160" y="226"/>
                  </a:lnTo>
                  <a:lnTo>
                    <a:pt x="159" y="225"/>
                  </a:lnTo>
                  <a:lnTo>
                    <a:pt x="157" y="221"/>
                  </a:lnTo>
                  <a:lnTo>
                    <a:pt x="156" y="218"/>
                  </a:lnTo>
                  <a:lnTo>
                    <a:pt x="151" y="212"/>
                  </a:lnTo>
                  <a:lnTo>
                    <a:pt x="147" y="206"/>
                  </a:lnTo>
                  <a:lnTo>
                    <a:pt x="144" y="201"/>
                  </a:lnTo>
                  <a:lnTo>
                    <a:pt x="141" y="195"/>
                  </a:lnTo>
                  <a:lnTo>
                    <a:pt x="138" y="189"/>
                  </a:lnTo>
                  <a:lnTo>
                    <a:pt x="136" y="185"/>
                  </a:lnTo>
                  <a:lnTo>
                    <a:pt x="133" y="179"/>
                  </a:lnTo>
                  <a:lnTo>
                    <a:pt x="130" y="175"/>
                  </a:lnTo>
                  <a:lnTo>
                    <a:pt x="127" y="170"/>
                  </a:lnTo>
                  <a:lnTo>
                    <a:pt x="125" y="166"/>
                  </a:lnTo>
                  <a:lnTo>
                    <a:pt x="124" y="163"/>
                  </a:lnTo>
                  <a:lnTo>
                    <a:pt x="123" y="160"/>
                  </a:lnTo>
                  <a:lnTo>
                    <a:pt x="120" y="156"/>
                  </a:lnTo>
                  <a:lnTo>
                    <a:pt x="118" y="154"/>
                  </a:lnTo>
                  <a:lnTo>
                    <a:pt x="117" y="152"/>
                  </a:lnTo>
                  <a:lnTo>
                    <a:pt x="117" y="150"/>
                  </a:lnTo>
                  <a:lnTo>
                    <a:pt x="115" y="147"/>
                  </a:lnTo>
                  <a:lnTo>
                    <a:pt x="115" y="146"/>
                  </a:lnTo>
                  <a:lnTo>
                    <a:pt x="115" y="146"/>
                  </a:lnTo>
                  <a:lnTo>
                    <a:pt x="118" y="144"/>
                  </a:lnTo>
                  <a:lnTo>
                    <a:pt x="120" y="144"/>
                  </a:lnTo>
                  <a:lnTo>
                    <a:pt x="123" y="143"/>
                  </a:lnTo>
                  <a:lnTo>
                    <a:pt x="125" y="143"/>
                  </a:lnTo>
                  <a:lnTo>
                    <a:pt x="128" y="143"/>
                  </a:lnTo>
                  <a:lnTo>
                    <a:pt x="131" y="140"/>
                  </a:lnTo>
                  <a:lnTo>
                    <a:pt x="136" y="139"/>
                  </a:lnTo>
                  <a:lnTo>
                    <a:pt x="140" y="139"/>
                  </a:lnTo>
                  <a:lnTo>
                    <a:pt x="146" y="137"/>
                  </a:lnTo>
                  <a:lnTo>
                    <a:pt x="150" y="136"/>
                  </a:lnTo>
                  <a:lnTo>
                    <a:pt x="156" y="134"/>
                  </a:lnTo>
                  <a:lnTo>
                    <a:pt x="160" y="133"/>
                  </a:lnTo>
                  <a:lnTo>
                    <a:pt x="167" y="131"/>
                  </a:lnTo>
                  <a:lnTo>
                    <a:pt x="172" y="129"/>
                  </a:lnTo>
                  <a:lnTo>
                    <a:pt x="179" y="127"/>
                  </a:lnTo>
                  <a:lnTo>
                    <a:pt x="182" y="126"/>
                  </a:lnTo>
                  <a:lnTo>
                    <a:pt x="184" y="126"/>
                  </a:lnTo>
                  <a:lnTo>
                    <a:pt x="187" y="124"/>
                  </a:lnTo>
                  <a:lnTo>
                    <a:pt x="192" y="124"/>
                  </a:lnTo>
                  <a:lnTo>
                    <a:pt x="195" y="123"/>
                  </a:lnTo>
                  <a:lnTo>
                    <a:pt x="199" y="121"/>
                  </a:lnTo>
                  <a:lnTo>
                    <a:pt x="202" y="120"/>
                  </a:lnTo>
                  <a:lnTo>
                    <a:pt x="206" y="120"/>
                  </a:lnTo>
                  <a:lnTo>
                    <a:pt x="209" y="118"/>
                  </a:lnTo>
                  <a:lnTo>
                    <a:pt x="213" y="117"/>
                  </a:lnTo>
                  <a:lnTo>
                    <a:pt x="216" y="116"/>
                  </a:lnTo>
                  <a:lnTo>
                    <a:pt x="220" y="116"/>
                  </a:lnTo>
                  <a:lnTo>
                    <a:pt x="223" y="114"/>
                  </a:lnTo>
                  <a:lnTo>
                    <a:pt x="228" y="114"/>
                  </a:lnTo>
                  <a:lnTo>
                    <a:pt x="231" y="113"/>
                  </a:lnTo>
                  <a:lnTo>
                    <a:pt x="235" y="111"/>
                  </a:lnTo>
                  <a:lnTo>
                    <a:pt x="238" y="110"/>
                  </a:lnTo>
                  <a:lnTo>
                    <a:pt x="242" y="108"/>
                  </a:lnTo>
                  <a:lnTo>
                    <a:pt x="246" y="108"/>
                  </a:lnTo>
                  <a:lnTo>
                    <a:pt x="249" y="107"/>
                  </a:lnTo>
                  <a:lnTo>
                    <a:pt x="254" y="106"/>
                  </a:lnTo>
                  <a:lnTo>
                    <a:pt x="258" y="104"/>
                  </a:lnTo>
                  <a:lnTo>
                    <a:pt x="262" y="103"/>
                  </a:lnTo>
                  <a:lnTo>
                    <a:pt x="265" y="103"/>
                  </a:lnTo>
                  <a:lnTo>
                    <a:pt x="269" y="101"/>
                  </a:lnTo>
                  <a:lnTo>
                    <a:pt x="274" y="100"/>
                  </a:lnTo>
                  <a:lnTo>
                    <a:pt x="277" y="100"/>
                  </a:lnTo>
                  <a:lnTo>
                    <a:pt x="282" y="98"/>
                  </a:lnTo>
                  <a:lnTo>
                    <a:pt x="284" y="93"/>
                  </a:lnTo>
                  <a:lnTo>
                    <a:pt x="285" y="88"/>
                  </a:lnTo>
                  <a:lnTo>
                    <a:pt x="287" y="82"/>
                  </a:lnTo>
                  <a:lnTo>
                    <a:pt x="290" y="78"/>
                  </a:lnTo>
                  <a:lnTo>
                    <a:pt x="291" y="72"/>
                  </a:lnTo>
                  <a:lnTo>
                    <a:pt x="292" y="68"/>
                  </a:lnTo>
                  <a:lnTo>
                    <a:pt x="294" y="62"/>
                  </a:lnTo>
                  <a:lnTo>
                    <a:pt x="297" y="59"/>
                  </a:lnTo>
                  <a:lnTo>
                    <a:pt x="298" y="54"/>
                  </a:lnTo>
                  <a:lnTo>
                    <a:pt x="300" y="49"/>
                  </a:lnTo>
                  <a:lnTo>
                    <a:pt x="303" y="45"/>
                  </a:lnTo>
                  <a:lnTo>
                    <a:pt x="304" y="42"/>
                  </a:lnTo>
                  <a:lnTo>
                    <a:pt x="304" y="38"/>
                  </a:lnTo>
                  <a:lnTo>
                    <a:pt x="307" y="34"/>
                  </a:lnTo>
                  <a:lnTo>
                    <a:pt x="308" y="31"/>
                  </a:lnTo>
                  <a:lnTo>
                    <a:pt x="310" y="28"/>
                  </a:lnTo>
                  <a:lnTo>
                    <a:pt x="311" y="25"/>
                  </a:lnTo>
                  <a:lnTo>
                    <a:pt x="313" y="21"/>
                  </a:lnTo>
                  <a:lnTo>
                    <a:pt x="313" y="18"/>
                  </a:lnTo>
                  <a:lnTo>
                    <a:pt x="314" y="15"/>
                  </a:lnTo>
                  <a:lnTo>
                    <a:pt x="317" y="11"/>
                  </a:lnTo>
                  <a:lnTo>
                    <a:pt x="318" y="8"/>
                  </a:lnTo>
                  <a:lnTo>
                    <a:pt x="321" y="0"/>
                  </a:lnTo>
                  <a:lnTo>
                    <a:pt x="0" y="94"/>
                  </a:lnTo>
                  <a:lnTo>
                    <a:pt x="166" y="389"/>
                  </a:lnTo>
                  <a:lnTo>
                    <a:pt x="166" y="38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6" name="Freeform 102"/>
            <p:cNvSpPr>
              <a:spLocks/>
            </p:cNvSpPr>
            <p:nvPr userDrawn="1"/>
          </p:nvSpPr>
          <p:spPr bwMode="gray">
            <a:xfrm>
              <a:off x="3345" y="1323"/>
              <a:ext cx="89" cy="96"/>
            </a:xfrm>
            <a:custGeom>
              <a:avLst/>
              <a:gdLst>
                <a:gd name="T0" fmla="*/ 108 w 177"/>
                <a:gd name="T1" fmla="*/ 193 h 193"/>
                <a:gd name="T2" fmla="*/ 0 w 177"/>
                <a:gd name="T3" fmla="*/ 36 h 193"/>
                <a:gd name="T4" fmla="*/ 177 w 177"/>
                <a:gd name="T5" fmla="*/ 0 h 193"/>
                <a:gd name="T6" fmla="*/ 108 w 177"/>
                <a:gd name="T7" fmla="*/ 193 h 193"/>
                <a:gd name="T8" fmla="*/ 108 w 177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93">
                  <a:moveTo>
                    <a:pt x="108" y="193"/>
                  </a:moveTo>
                  <a:lnTo>
                    <a:pt x="0" y="36"/>
                  </a:lnTo>
                  <a:lnTo>
                    <a:pt x="177" y="0"/>
                  </a:lnTo>
                  <a:lnTo>
                    <a:pt x="108" y="193"/>
                  </a:lnTo>
                  <a:lnTo>
                    <a:pt x="108" y="19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7" name="Freeform 103"/>
            <p:cNvSpPr>
              <a:spLocks/>
            </p:cNvSpPr>
            <p:nvPr userDrawn="1"/>
          </p:nvSpPr>
          <p:spPr bwMode="gray">
            <a:xfrm>
              <a:off x="3097" y="803"/>
              <a:ext cx="196" cy="159"/>
            </a:xfrm>
            <a:custGeom>
              <a:avLst/>
              <a:gdLst>
                <a:gd name="T0" fmla="*/ 390 w 392"/>
                <a:gd name="T1" fmla="*/ 144 h 320"/>
                <a:gd name="T2" fmla="*/ 381 w 392"/>
                <a:gd name="T3" fmla="*/ 140 h 320"/>
                <a:gd name="T4" fmla="*/ 367 w 392"/>
                <a:gd name="T5" fmla="*/ 135 h 320"/>
                <a:gd name="T6" fmla="*/ 357 w 392"/>
                <a:gd name="T7" fmla="*/ 131 h 320"/>
                <a:gd name="T8" fmla="*/ 345 w 392"/>
                <a:gd name="T9" fmla="*/ 127 h 320"/>
                <a:gd name="T10" fmla="*/ 334 w 392"/>
                <a:gd name="T11" fmla="*/ 122 h 320"/>
                <a:gd name="T12" fmla="*/ 322 w 392"/>
                <a:gd name="T13" fmla="*/ 118 h 320"/>
                <a:gd name="T14" fmla="*/ 308 w 392"/>
                <a:gd name="T15" fmla="*/ 114 h 320"/>
                <a:gd name="T16" fmla="*/ 297 w 392"/>
                <a:gd name="T17" fmla="*/ 115 h 320"/>
                <a:gd name="T18" fmla="*/ 285 w 392"/>
                <a:gd name="T19" fmla="*/ 122 h 320"/>
                <a:gd name="T20" fmla="*/ 275 w 392"/>
                <a:gd name="T21" fmla="*/ 128 h 320"/>
                <a:gd name="T22" fmla="*/ 263 w 392"/>
                <a:gd name="T23" fmla="*/ 134 h 320"/>
                <a:gd name="T24" fmla="*/ 253 w 392"/>
                <a:gd name="T25" fmla="*/ 140 h 320"/>
                <a:gd name="T26" fmla="*/ 243 w 392"/>
                <a:gd name="T27" fmla="*/ 147 h 320"/>
                <a:gd name="T28" fmla="*/ 233 w 392"/>
                <a:gd name="T29" fmla="*/ 153 h 320"/>
                <a:gd name="T30" fmla="*/ 216 w 392"/>
                <a:gd name="T31" fmla="*/ 163 h 320"/>
                <a:gd name="T32" fmla="*/ 199 w 392"/>
                <a:gd name="T33" fmla="*/ 174 h 320"/>
                <a:gd name="T34" fmla="*/ 183 w 392"/>
                <a:gd name="T35" fmla="*/ 183 h 320"/>
                <a:gd name="T36" fmla="*/ 170 w 392"/>
                <a:gd name="T37" fmla="*/ 190 h 320"/>
                <a:gd name="T38" fmla="*/ 157 w 392"/>
                <a:gd name="T39" fmla="*/ 197 h 320"/>
                <a:gd name="T40" fmla="*/ 151 w 392"/>
                <a:gd name="T41" fmla="*/ 203 h 320"/>
                <a:gd name="T42" fmla="*/ 148 w 392"/>
                <a:gd name="T43" fmla="*/ 196 h 320"/>
                <a:gd name="T44" fmla="*/ 145 w 392"/>
                <a:gd name="T45" fmla="*/ 189 h 320"/>
                <a:gd name="T46" fmla="*/ 141 w 392"/>
                <a:gd name="T47" fmla="*/ 176 h 320"/>
                <a:gd name="T48" fmla="*/ 137 w 392"/>
                <a:gd name="T49" fmla="*/ 160 h 320"/>
                <a:gd name="T50" fmla="*/ 132 w 392"/>
                <a:gd name="T51" fmla="*/ 147 h 320"/>
                <a:gd name="T52" fmla="*/ 129 w 392"/>
                <a:gd name="T53" fmla="*/ 137 h 320"/>
                <a:gd name="T54" fmla="*/ 127 w 392"/>
                <a:gd name="T55" fmla="*/ 128 h 320"/>
                <a:gd name="T56" fmla="*/ 124 w 392"/>
                <a:gd name="T57" fmla="*/ 118 h 320"/>
                <a:gd name="T58" fmla="*/ 121 w 392"/>
                <a:gd name="T59" fmla="*/ 107 h 320"/>
                <a:gd name="T60" fmla="*/ 117 w 392"/>
                <a:gd name="T61" fmla="*/ 97 h 320"/>
                <a:gd name="T62" fmla="*/ 114 w 392"/>
                <a:gd name="T63" fmla="*/ 84 h 320"/>
                <a:gd name="T64" fmla="*/ 111 w 392"/>
                <a:gd name="T65" fmla="*/ 74 h 320"/>
                <a:gd name="T66" fmla="*/ 106 w 392"/>
                <a:gd name="T67" fmla="*/ 62 h 320"/>
                <a:gd name="T68" fmla="*/ 104 w 392"/>
                <a:gd name="T69" fmla="*/ 52 h 320"/>
                <a:gd name="T70" fmla="*/ 99 w 392"/>
                <a:gd name="T71" fmla="*/ 39 h 320"/>
                <a:gd name="T72" fmla="*/ 88 w 392"/>
                <a:gd name="T73" fmla="*/ 32 h 320"/>
                <a:gd name="T74" fmla="*/ 72 w 392"/>
                <a:gd name="T75" fmla="*/ 26 h 320"/>
                <a:gd name="T76" fmla="*/ 59 w 392"/>
                <a:gd name="T77" fmla="*/ 22 h 320"/>
                <a:gd name="T78" fmla="*/ 46 w 392"/>
                <a:gd name="T79" fmla="*/ 16 h 320"/>
                <a:gd name="T80" fmla="*/ 34 w 392"/>
                <a:gd name="T81" fmla="*/ 12 h 320"/>
                <a:gd name="T82" fmla="*/ 24 w 392"/>
                <a:gd name="T83" fmla="*/ 9 h 320"/>
                <a:gd name="T84" fmla="*/ 16 w 392"/>
                <a:gd name="T85" fmla="*/ 6 h 320"/>
                <a:gd name="T86" fmla="*/ 4 w 392"/>
                <a:gd name="T87" fmla="*/ 2 h 320"/>
                <a:gd name="T88" fmla="*/ 101 w 392"/>
                <a:gd name="T8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2" h="320">
                  <a:moveTo>
                    <a:pt x="392" y="144"/>
                  </a:moveTo>
                  <a:lnTo>
                    <a:pt x="392" y="144"/>
                  </a:lnTo>
                  <a:lnTo>
                    <a:pt x="390" y="144"/>
                  </a:lnTo>
                  <a:lnTo>
                    <a:pt x="387" y="143"/>
                  </a:lnTo>
                  <a:lnTo>
                    <a:pt x="386" y="143"/>
                  </a:lnTo>
                  <a:lnTo>
                    <a:pt x="381" y="140"/>
                  </a:lnTo>
                  <a:lnTo>
                    <a:pt x="377" y="138"/>
                  </a:lnTo>
                  <a:lnTo>
                    <a:pt x="371" y="137"/>
                  </a:lnTo>
                  <a:lnTo>
                    <a:pt x="367" y="135"/>
                  </a:lnTo>
                  <a:lnTo>
                    <a:pt x="363" y="134"/>
                  </a:lnTo>
                  <a:lnTo>
                    <a:pt x="360" y="133"/>
                  </a:lnTo>
                  <a:lnTo>
                    <a:pt x="357" y="131"/>
                  </a:lnTo>
                  <a:lnTo>
                    <a:pt x="353" y="130"/>
                  </a:lnTo>
                  <a:lnTo>
                    <a:pt x="348" y="128"/>
                  </a:lnTo>
                  <a:lnTo>
                    <a:pt x="345" y="127"/>
                  </a:lnTo>
                  <a:lnTo>
                    <a:pt x="343" y="127"/>
                  </a:lnTo>
                  <a:lnTo>
                    <a:pt x="338" y="124"/>
                  </a:lnTo>
                  <a:lnTo>
                    <a:pt x="334" y="122"/>
                  </a:lnTo>
                  <a:lnTo>
                    <a:pt x="330" y="121"/>
                  </a:lnTo>
                  <a:lnTo>
                    <a:pt x="325" y="120"/>
                  </a:lnTo>
                  <a:lnTo>
                    <a:pt x="322" y="118"/>
                  </a:lnTo>
                  <a:lnTo>
                    <a:pt x="317" y="117"/>
                  </a:lnTo>
                  <a:lnTo>
                    <a:pt x="312" y="115"/>
                  </a:lnTo>
                  <a:lnTo>
                    <a:pt x="308" y="114"/>
                  </a:lnTo>
                  <a:lnTo>
                    <a:pt x="304" y="112"/>
                  </a:lnTo>
                  <a:lnTo>
                    <a:pt x="299" y="114"/>
                  </a:lnTo>
                  <a:lnTo>
                    <a:pt x="297" y="115"/>
                  </a:lnTo>
                  <a:lnTo>
                    <a:pt x="292" y="118"/>
                  </a:lnTo>
                  <a:lnTo>
                    <a:pt x="289" y="120"/>
                  </a:lnTo>
                  <a:lnTo>
                    <a:pt x="285" y="122"/>
                  </a:lnTo>
                  <a:lnTo>
                    <a:pt x="282" y="124"/>
                  </a:lnTo>
                  <a:lnTo>
                    <a:pt x="278" y="127"/>
                  </a:lnTo>
                  <a:lnTo>
                    <a:pt x="275" y="128"/>
                  </a:lnTo>
                  <a:lnTo>
                    <a:pt x="272" y="130"/>
                  </a:lnTo>
                  <a:lnTo>
                    <a:pt x="268" y="133"/>
                  </a:lnTo>
                  <a:lnTo>
                    <a:pt x="263" y="134"/>
                  </a:lnTo>
                  <a:lnTo>
                    <a:pt x="261" y="137"/>
                  </a:lnTo>
                  <a:lnTo>
                    <a:pt x="258" y="138"/>
                  </a:lnTo>
                  <a:lnTo>
                    <a:pt x="253" y="140"/>
                  </a:lnTo>
                  <a:lnTo>
                    <a:pt x="250" y="143"/>
                  </a:lnTo>
                  <a:lnTo>
                    <a:pt x="248" y="144"/>
                  </a:lnTo>
                  <a:lnTo>
                    <a:pt x="243" y="147"/>
                  </a:lnTo>
                  <a:lnTo>
                    <a:pt x="240" y="148"/>
                  </a:lnTo>
                  <a:lnTo>
                    <a:pt x="237" y="150"/>
                  </a:lnTo>
                  <a:lnTo>
                    <a:pt x="233" y="153"/>
                  </a:lnTo>
                  <a:lnTo>
                    <a:pt x="227" y="156"/>
                  </a:lnTo>
                  <a:lnTo>
                    <a:pt x="222" y="160"/>
                  </a:lnTo>
                  <a:lnTo>
                    <a:pt x="216" y="163"/>
                  </a:lnTo>
                  <a:lnTo>
                    <a:pt x="210" y="167"/>
                  </a:lnTo>
                  <a:lnTo>
                    <a:pt x="203" y="170"/>
                  </a:lnTo>
                  <a:lnTo>
                    <a:pt x="199" y="174"/>
                  </a:lnTo>
                  <a:lnTo>
                    <a:pt x="193" y="177"/>
                  </a:lnTo>
                  <a:lnTo>
                    <a:pt x="187" y="180"/>
                  </a:lnTo>
                  <a:lnTo>
                    <a:pt x="183" y="183"/>
                  </a:lnTo>
                  <a:lnTo>
                    <a:pt x="178" y="186"/>
                  </a:lnTo>
                  <a:lnTo>
                    <a:pt x="173" y="189"/>
                  </a:lnTo>
                  <a:lnTo>
                    <a:pt x="170" y="190"/>
                  </a:lnTo>
                  <a:lnTo>
                    <a:pt x="167" y="193"/>
                  </a:lnTo>
                  <a:lnTo>
                    <a:pt x="163" y="194"/>
                  </a:lnTo>
                  <a:lnTo>
                    <a:pt x="157" y="197"/>
                  </a:lnTo>
                  <a:lnTo>
                    <a:pt x="154" y="202"/>
                  </a:lnTo>
                  <a:lnTo>
                    <a:pt x="151" y="202"/>
                  </a:lnTo>
                  <a:lnTo>
                    <a:pt x="151" y="203"/>
                  </a:lnTo>
                  <a:lnTo>
                    <a:pt x="150" y="202"/>
                  </a:lnTo>
                  <a:lnTo>
                    <a:pt x="150" y="199"/>
                  </a:lnTo>
                  <a:lnTo>
                    <a:pt x="148" y="196"/>
                  </a:lnTo>
                  <a:lnTo>
                    <a:pt x="147" y="193"/>
                  </a:lnTo>
                  <a:lnTo>
                    <a:pt x="147" y="190"/>
                  </a:lnTo>
                  <a:lnTo>
                    <a:pt x="145" y="189"/>
                  </a:lnTo>
                  <a:lnTo>
                    <a:pt x="144" y="184"/>
                  </a:lnTo>
                  <a:lnTo>
                    <a:pt x="142" y="180"/>
                  </a:lnTo>
                  <a:lnTo>
                    <a:pt x="141" y="176"/>
                  </a:lnTo>
                  <a:lnTo>
                    <a:pt x="141" y="171"/>
                  </a:lnTo>
                  <a:lnTo>
                    <a:pt x="140" y="167"/>
                  </a:lnTo>
                  <a:lnTo>
                    <a:pt x="137" y="160"/>
                  </a:lnTo>
                  <a:lnTo>
                    <a:pt x="135" y="156"/>
                  </a:lnTo>
                  <a:lnTo>
                    <a:pt x="134" y="150"/>
                  </a:lnTo>
                  <a:lnTo>
                    <a:pt x="132" y="147"/>
                  </a:lnTo>
                  <a:lnTo>
                    <a:pt x="132" y="144"/>
                  </a:lnTo>
                  <a:lnTo>
                    <a:pt x="131" y="140"/>
                  </a:lnTo>
                  <a:lnTo>
                    <a:pt x="129" y="137"/>
                  </a:lnTo>
                  <a:lnTo>
                    <a:pt x="129" y="134"/>
                  </a:lnTo>
                  <a:lnTo>
                    <a:pt x="128" y="131"/>
                  </a:lnTo>
                  <a:lnTo>
                    <a:pt x="127" y="128"/>
                  </a:lnTo>
                  <a:lnTo>
                    <a:pt x="127" y="124"/>
                  </a:lnTo>
                  <a:lnTo>
                    <a:pt x="125" y="121"/>
                  </a:lnTo>
                  <a:lnTo>
                    <a:pt x="124" y="118"/>
                  </a:lnTo>
                  <a:lnTo>
                    <a:pt x="122" y="114"/>
                  </a:lnTo>
                  <a:lnTo>
                    <a:pt x="121" y="109"/>
                  </a:lnTo>
                  <a:lnTo>
                    <a:pt x="121" y="107"/>
                  </a:lnTo>
                  <a:lnTo>
                    <a:pt x="119" y="104"/>
                  </a:lnTo>
                  <a:lnTo>
                    <a:pt x="118" y="99"/>
                  </a:lnTo>
                  <a:lnTo>
                    <a:pt x="117" y="97"/>
                  </a:lnTo>
                  <a:lnTo>
                    <a:pt x="115" y="92"/>
                  </a:lnTo>
                  <a:lnTo>
                    <a:pt x="115" y="88"/>
                  </a:lnTo>
                  <a:lnTo>
                    <a:pt x="114" y="84"/>
                  </a:lnTo>
                  <a:lnTo>
                    <a:pt x="112" y="81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09" y="69"/>
                  </a:lnTo>
                  <a:lnTo>
                    <a:pt x="109" y="66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4" y="52"/>
                  </a:lnTo>
                  <a:lnTo>
                    <a:pt x="102" y="48"/>
                  </a:lnTo>
                  <a:lnTo>
                    <a:pt x="101" y="43"/>
                  </a:lnTo>
                  <a:lnTo>
                    <a:pt x="99" y="39"/>
                  </a:lnTo>
                  <a:lnTo>
                    <a:pt x="99" y="36"/>
                  </a:lnTo>
                  <a:lnTo>
                    <a:pt x="93" y="33"/>
                  </a:lnTo>
                  <a:lnTo>
                    <a:pt x="88" y="32"/>
                  </a:lnTo>
                  <a:lnTo>
                    <a:pt x="82" y="30"/>
                  </a:lnTo>
                  <a:lnTo>
                    <a:pt x="78" y="29"/>
                  </a:lnTo>
                  <a:lnTo>
                    <a:pt x="72" y="26"/>
                  </a:lnTo>
                  <a:lnTo>
                    <a:pt x="68" y="25"/>
                  </a:lnTo>
                  <a:lnTo>
                    <a:pt x="63" y="23"/>
                  </a:lnTo>
                  <a:lnTo>
                    <a:pt x="59" y="22"/>
                  </a:lnTo>
                  <a:lnTo>
                    <a:pt x="55" y="19"/>
                  </a:lnTo>
                  <a:lnTo>
                    <a:pt x="50" y="17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7" y="13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7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0" y="3"/>
                  </a:lnTo>
                  <a:lnTo>
                    <a:pt x="7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01" y="320"/>
                  </a:lnTo>
                  <a:lnTo>
                    <a:pt x="392" y="144"/>
                  </a:lnTo>
                  <a:lnTo>
                    <a:pt x="392" y="14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8" name="Freeform 104"/>
            <p:cNvSpPr>
              <a:spLocks/>
            </p:cNvSpPr>
            <p:nvPr userDrawn="1"/>
          </p:nvSpPr>
          <p:spPr bwMode="gray">
            <a:xfrm>
              <a:off x="3159" y="795"/>
              <a:ext cx="98" cy="89"/>
            </a:xfrm>
            <a:custGeom>
              <a:avLst/>
              <a:gdLst>
                <a:gd name="T0" fmla="*/ 196 w 196"/>
                <a:gd name="T1" fmla="*/ 63 h 177"/>
                <a:gd name="T2" fmla="*/ 43 w 196"/>
                <a:gd name="T3" fmla="*/ 177 h 177"/>
                <a:gd name="T4" fmla="*/ 0 w 196"/>
                <a:gd name="T5" fmla="*/ 0 h 177"/>
                <a:gd name="T6" fmla="*/ 196 w 196"/>
                <a:gd name="T7" fmla="*/ 63 h 177"/>
                <a:gd name="T8" fmla="*/ 196 w 196"/>
                <a:gd name="T9" fmla="*/ 6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77">
                  <a:moveTo>
                    <a:pt x="196" y="63"/>
                  </a:moveTo>
                  <a:lnTo>
                    <a:pt x="43" y="177"/>
                  </a:lnTo>
                  <a:lnTo>
                    <a:pt x="0" y="0"/>
                  </a:lnTo>
                  <a:lnTo>
                    <a:pt x="196" y="63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9" name="Freeform 105"/>
            <p:cNvSpPr>
              <a:spLocks/>
            </p:cNvSpPr>
            <p:nvPr userDrawn="1"/>
          </p:nvSpPr>
          <p:spPr bwMode="gray">
            <a:xfrm>
              <a:off x="3237" y="876"/>
              <a:ext cx="169" cy="176"/>
            </a:xfrm>
            <a:custGeom>
              <a:avLst/>
              <a:gdLst>
                <a:gd name="T0" fmla="*/ 334 w 339"/>
                <a:gd name="T1" fmla="*/ 344 h 351"/>
                <a:gd name="T2" fmla="*/ 326 w 339"/>
                <a:gd name="T3" fmla="*/ 332 h 351"/>
                <a:gd name="T4" fmla="*/ 320 w 339"/>
                <a:gd name="T5" fmla="*/ 322 h 351"/>
                <a:gd name="T6" fmla="*/ 313 w 339"/>
                <a:gd name="T7" fmla="*/ 312 h 351"/>
                <a:gd name="T8" fmla="*/ 307 w 339"/>
                <a:gd name="T9" fmla="*/ 302 h 351"/>
                <a:gd name="T10" fmla="*/ 300 w 339"/>
                <a:gd name="T11" fmla="*/ 291 h 351"/>
                <a:gd name="T12" fmla="*/ 291 w 339"/>
                <a:gd name="T13" fmla="*/ 279 h 351"/>
                <a:gd name="T14" fmla="*/ 282 w 339"/>
                <a:gd name="T15" fmla="*/ 271 h 351"/>
                <a:gd name="T16" fmla="*/ 270 w 339"/>
                <a:gd name="T17" fmla="*/ 269 h 351"/>
                <a:gd name="T18" fmla="*/ 258 w 339"/>
                <a:gd name="T19" fmla="*/ 268 h 351"/>
                <a:gd name="T20" fmla="*/ 245 w 339"/>
                <a:gd name="T21" fmla="*/ 266 h 351"/>
                <a:gd name="T22" fmla="*/ 234 w 339"/>
                <a:gd name="T23" fmla="*/ 265 h 351"/>
                <a:gd name="T24" fmla="*/ 222 w 339"/>
                <a:gd name="T25" fmla="*/ 263 h 351"/>
                <a:gd name="T26" fmla="*/ 210 w 339"/>
                <a:gd name="T27" fmla="*/ 262 h 351"/>
                <a:gd name="T28" fmla="*/ 199 w 339"/>
                <a:gd name="T29" fmla="*/ 260 h 351"/>
                <a:gd name="T30" fmla="*/ 189 w 339"/>
                <a:gd name="T31" fmla="*/ 259 h 351"/>
                <a:gd name="T32" fmla="*/ 179 w 339"/>
                <a:gd name="T33" fmla="*/ 259 h 351"/>
                <a:gd name="T34" fmla="*/ 169 w 339"/>
                <a:gd name="T35" fmla="*/ 258 h 351"/>
                <a:gd name="T36" fmla="*/ 159 w 339"/>
                <a:gd name="T37" fmla="*/ 256 h 351"/>
                <a:gd name="T38" fmla="*/ 149 w 339"/>
                <a:gd name="T39" fmla="*/ 255 h 351"/>
                <a:gd name="T40" fmla="*/ 134 w 339"/>
                <a:gd name="T41" fmla="*/ 253 h 351"/>
                <a:gd name="T42" fmla="*/ 123 w 339"/>
                <a:gd name="T43" fmla="*/ 252 h 351"/>
                <a:gd name="T44" fmla="*/ 114 w 339"/>
                <a:gd name="T45" fmla="*/ 252 h 351"/>
                <a:gd name="T46" fmla="*/ 111 w 339"/>
                <a:gd name="T47" fmla="*/ 250 h 351"/>
                <a:gd name="T48" fmla="*/ 114 w 339"/>
                <a:gd name="T49" fmla="*/ 243 h 351"/>
                <a:gd name="T50" fmla="*/ 117 w 339"/>
                <a:gd name="T51" fmla="*/ 233 h 351"/>
                <a:gd name="T52" fmla="*/ 121 w 339"/>
                <a:gd name="T53" fmla="*/ 220 h 351"/>
                <a:gd name="T54" fmla="*/ 127 w 339"/>
                <a:gd name="T55" fmla="*/ 206 h 351"/>
                <a:gd name="T56" fmla="*/ 131 w 339"/>
                <a:gd name="T57" fmla="*/ 193 h 351"/>
                <a:gd name="T58" fmla="*/ 134 w 339"/>
                <a:gd name="T59" fmla="*/ 183 h 351"/>
                <a:gd name="T60" fmla="*/ 138 w 339"/>
                <a:gd name="T61" fmla="*/ 174 h 351"/>
                <a:gd name="T62" fmla="*/ 141 w 339"/>
                <a:gd name="T63" fmla="*/ 164 h 351"/>
                <a:gd name="T64" fmla="*/ 146 w 339"/>
                <a:gd name="T65" fmla="*/ 154 h 351"/>
                <a:gd name="T66" fmla="*/ 150 w 339"/>
                <a:gd name="T67" fmla="*/ 142 h 351"/>
                <a:gd name="T68" fmla="*/ 154 w 339"/>
                <a:gd name="T69" fmla="*/ 132 h 351"/>
                <a:gd name="T70" fmla="*/ 157 w 339"/>
                <a:gd name="T71" fmla="*/ 121 h 351"/>
                <a:gd name="T72" fmla="*/ 160 w 339"/>
                <a:gd name="T73" fmla="*/ 109 h 351"/>
                <a:gd name="T74" fmla="*/ 164 w 339"/>
                <a:gd name="T75" fmla="*/ 98 h 351"/>
                <a:gd name="T76" fmla="*/ 170 w 339"/>
                <a:gd name="T77" fmla="*/ 88 h 351"/>
                <a:gd name="T78" fmla="*/ 160 w 339"/>
                <a:gd name="T79" fmla="*/ 73 h 351"/>
                <a:gd name="T80" fmla="*/ 151 w 339"/>
                <a:gd name="T81" fmla="*/ 60 h 351"/>
                <a:gd name="T82" fmla="*/ 144 w 339"/>
                <a:gd name="T83" fmla="*/ 47 h 351"/>
                <a:gd name="T84" fmla="*/ 137 w 339"/>
                <a:gd name="T85" fmla="*/ 37 h 351"/>
                <a:gd name="T86" fmla="*/ 130 w 339"/>
                <a:gd name="T87" fmla="*/ 27 h 351"/>
                <a:gd name="T88" fmla="*/ 123 w 339"/>
                <a:gd name="T89" fmla="*/ 13 h 351"/>
                <a:gd name="T90" fmla="*/ 114 w 339"/>
                <a:gd name="T91" fmla="*/ 0 h 351"/>
                <a:gd name="T92" fmla="*/ 339 w 339"/>
                <a:gd name="T93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351">
                  <a:moveTo>
                    <a:pt x="339" y="351"/>
                  </a:moveTo>
                  <a:lnTo>
                    <a:pt x="336" y="350"/>
                  </a:lnTo>
                  <a:lnTo>
                    <a:pt x="334" y="344"/>
                  </a:lnTo>
                  <a:lnTo>
                    <a:pt x="331" y="341"/>
                  </a:lnTo>
                  <a:lnTo>
                    <a:pt x="330" y="337"/>
                  </a:lnTo>
                  <a:lnTo>
                    <a:pt x="326" y="332"/>
                  </a:lnTo>
                  <a:lnTo>
                    <a:pt x="324" y="328"/>
                  </a:lnTo>
                  <a:lnTo>
                    <a:pt x="321" y="325"/>
                  </a:lnTo>
                  <a:lnTo>
                    <a:pt x="320" y="322"/>
                  </a:lnTo>
                  <a:lnTo>
                    <a:pt x="317" y="319"/>
                  </a:lnTo>
                  <a:lnTo>
                    <a:pt x="316" y="317"/>
                  </a:lnTo>
                  <a:lnTo>
                    <a:pt x="313" y="312"/>
                  </a:lnTo>
                  <a:lnTo>
                    <a:pt x="311" y="309"/>
                  </a:lnTo>
                  <a:lnTo>
                    <a:pt x="308" y="307"/>
                  </a:lnTo>
                  <a:lnTo>
                    <a:pt x="307" y="302"/>
                  </a:lnTo>
                  <a:lnTo>
                    <a:pt x="304" y="299"/>
                  </a:lnTo>
                  <a:lnTo>
                    <a:pt x="301" y="295"/>
                  </a:lnTo>
                  <a:lnTo>
                    <a:pt x="300" y="291"/>
                  </a:lnTo>
                  <a:lnTo>
                    <a:pt x="297" y="288"/>
                  </a:lnTo>
                  <a:lnTo>
                    <a:pt x="294" y="283"/>
                  </a:lnTo>
                  <a:lnTo>
                    <a:pt x="291" y="279"/>
                  </a:lnTo>
                  <a:lnTo>
                    <a:pt x="290" y="276"/>
                  </a:lnTo>
                  <a:lnTo>
                    <a:pt x="287" y="272"/>
                  </a:lnTo>
                  <a:lnTo>
                    <a:pt x="282" y="271"/>
                  </a:lnTo>
                  <a:lnTo>
                    <a:pt x="278" y="269"/>
                  </a:lnTo>
                  <a:lnTo>
                    <a:pt x="274" y="269"/>
                  </a:lnTo>
                  <a:lnTo>
                    <a:pt x="270" y="269"/>
                  </a:lnTo>
                  <a:lnTo>
                    <a:pt x="265" y="268"/>
                  </a:lnTo>
                  <a:lnTo>
                    <a:pt x="262" y="268"/>
                  </a:lnTo>
                  <a:lnTo>
                    <a:pt x="258" y="268"/>
                  </a:lnTo>
                  <a:lnTo>
                    <a:pt x="254" y="268"/>
                  </a:lnTo>
                  <a:lnTo>
                    <a:pt x="249" y="266"/>
                  </a:lnTo>
                  <a:lnTo>
                    <a:pt x="245" y="266"/>
                  </a:lnTo>
                  <a:lnTo>
                    <a:pt x="241" y="265"/>
                  </a:lnTo>
                  <a:lnTo>
                    <a:pt x="238" y="265"/>
                  </a:lnTo>
                  <a:lnTo>
                    <a:pt x="234" y="265"/>
                  </a:lnTo>
                  <a:lnTo>
                    <a:pt x="229" y="263"/>
                  </a:lnTo>
                  <a:lnTo>
                    <a:pt x="226" y="263"/>
                  </a:lnTo>
                  <a:lnTo>
                    <a:pt x="222" y="263"/>
                  </a:lnTo>
                  <a:lnTo>
                    <a:pt x="219" y="263"/>
                  </a:lnTo>
                  <a:lnTo>
                    <a:pt x="215" y="262"/>
                  </a:lnTo>
                  <a:lnTo>
                    <a:pt x="210" y="262"/>
                  </a:lnTo>
                  <a:lnTo>
                    <a:pt x="208" y="262"/>
                  </a:lnTo>
                  <a:lnTo>
                    <a:pt x="203" y="262"/>
                  </a:lnTo>
                  <a:lnTo>
                    <a:pt x="199" y="260"/>
                  </a:lnTo>
                  <a:lnTo>
                    <a:pt x="196" y="259"/>
                  </a:lnTo>
                  <a:lnTo>
                    <a:pt x="193" y="259"/>
                  </a:lnTo>
                  <a:lnTo>
                    <a:pt x="189" y="259"/>
                  </a:lnTo>
                  <a:lnTo>
                    <a:pt x="186" y="259"/>
                  </a:lnTo>
                  <a:lnTo>
                    <a:pt x="183" y="259"/>
                  </a:lnTo>
                  <a:lnTo>
                    <a:pt x="179" y="259"/>
                  </a:lnTo>
                  <a:lnTo>
                    <a:pt x="174" y="258"/>
                  </a:lnTo>
                  <a:lnTo>
                    <a:pt x="172" y="258"/>
                  </a:lnTo>
                  <a:lnTo>
                    <a:pt x="169" y="258"/>
                  </a:lnTo>
                  <a:lnTo>
                    <a:pt x="167" y="258"/>
                  </a:lnTo>
                  <a:lnTo>
                    <a:pt x="163" y="258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4" y="256"/>
                  </a:lnTo>
                  <a:lnTo>
                    <a:pt x="149" y="255"/>
                  </a:lnTo>
                  <a:lnTo>
                    <a:pt x="143" y="253"/>
                  </a:lnTo>
                  <a:lnTo>
                    <a:pt x="138" y="253"/>
                  </a:lnTo>
                  <a:lnTo>
                    <a:pt x="134" y="253"/>
                  </a:lnTo>
                  <a:lnTo>
                    <a:pt x="130" y="252"/>
                  </a:lnTo>
                  <a:lnTo>
                    <a:pt x="127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7" y="252"/>
                  </a:lnTo>
                  <a:lnTo>
                    <a:pt x="114" y="252"/>
                  </a:lnTo>
                  <a:lnTo>
                    <a:pt x="113" y="252"/>
                  </a:lnTo>
                  <a:lnTo>
                    <a:pt x="111" y="252"/>
                  </a:lnTo>
                  <a:lnTo>
                    <a:pt x="111" y="250"/>
                  </a:lnTo>
                  <a:lnTo>
                    <a:pt x="113" y="247"/>
                  </a:lnTo>
                  <a:lnTo>
                    <a:pt x="113" y="245"/>
                  </a:lnTo>
                  <a:lnTo>
                    <a:pt x="114" y="243"/>
                  </a:lnTo>
                  <a:lnTo>
                    <a:pt x="114" y="239"/>
                  </a:lnTo>
                  <a:lnTo>
                    <a:pt x="115" y="237"/>
                  </a:lnTo>
                  <a:lnTo>
                    <a:pt x="117" y="233"/>
                  </a:lnTo>
                  <a:lnTo>
                    <a:pt x="118" y="229"/>
                  </a:lnTo>
                  <a:lnTo>
                    <a:pt x="120" y="224"/>
                  </a:lnTo>
                  <a:lnTo>
                    <a:pt x="121" y="220"/>
                  </a:lnTo>
                  <a:lnTo>
                    <a:pt x="123" y="216"/>
                  </a:lnTo>
                  <a:lnTo>
                    <a:pt x="124" y="210"/>
                  </a:lnTo>
                  <a:lnTo>
                    <a:pt x="127" y="206"/>
                  </a:lnTo>
                  <a:lnTo>
                    <a:pt x="130" y="199"/>
                  </a:lnTo>
                  <a:lnTo>
                    <a:pt x="130" y="196"/>
                  </a:lnTo>
                  <a:lnTo>
                    <a:pt x="131" y="193"/>
                  </a:lnTo>
                  <a:lnTo>
                    <a:pt x="133" y="190"/>
                  </a:lnTo>
                  <a:lnTo>
                    <a:pt x="134" y="187"/>
                  </a:lnTo>
                  <a:lnTo>
                    <a:pt x="134" y="183"/>
                  </a:lnTo>
                  <a:lnTo>
                    <a:pt x="136" y="181"/>
                  </a:lnTo>
                  <a:lnTo>
                    <a:pt x="137" y="177"/>
                  </a:lnTo>
                  <a:lnTo>
                    <a:pt x="138" y="174"/>
                  </a:lnTo>
                  <a:lnTo>
                    <a:pt x="138" y="171"/>
                  </a:lnTo>
                  <a:lnTo>
                    <a:pt x="140" y="167"/>
                  </a:lnTo>
                  <a:lnTo>
                    <a:pt x="141" y="164"/>
                  </a:lnTo>
                  <a:lnTo>
                    <a:pt x="143" y="161"/>
                  </a:lnTo>
                  <a:lnTo>
                    <a:pt x="144" y="157"/>
                  </a:lnTo>
                  <a:lnTo>
                    <a:pt x="146" y="154"/>
                  </a:lnTo>
                  <a:lnTo>
                    <a:pt x="147" y="151"/>
                  </a:lnTo>
                  <a:lnTo>
                    <a:pt x="149" y="147"/>
                  </a:lnTo>
                  <a:lnTo>
                    <a:pt x="150" y="142"/>
                  </a:lnTo>
                  <a:lnTo>
                    <a:pt x="150" y="140"/>
                  </a:lnTo>
                  <a:lnTo>
                    <a:pt x="151" y="135"/>
                  </a:lnTo>
                  <a:lnTo>
                    <a:pt x="154" y="132"/>
                  </a:lnTo>
                  <a:lnTo>
                    <a:pt x="154" y="128"/>
                  </a:lnTo>
                  <a:lnTo>
                    <a:pt x="156" y="125"/>
                  </a:lnTo>
                  <a:lnTo>
                    <a:pt x="157" y="121"/>
                  </a:lnTo>
                  <a:lnTo>
                    <a:pt x="159" y="118"/>
                  </a:lnTo>
                  <a:lnTo>
                    <a:pt x="160" y="114"/>
                  </a:lnTo>
                  <a:lnTo>
                    <a:pt x="160" y="109"/>
                  </a:lnTo>
                  <a:lnTo>
                    <a:pt x="163" y="106"/>
                  </a:lnTo>
                  <a:lnTo>
                    <a:pt x="164" y="102"/>
                  </a:lnTo>
                  <a:lnTo>
                    <a:pt x="164" y="98"/>
                  </a:lnTo>
                  <a:lnTo>
                    <a:pt x="167" y="95"/>
                  </a:lnTo>
                  <a:lnTo>
                    <a:pt x="169" y="91"/>
                  </a:lnTo>
                  <a:lnTo>
                    <a:pt x="170" y="88"/>
                  </a:lnTo>
                  <a:lnTo>
                    <a:pt x="167" y="82"/>
                  </a:lnTo>
                  <a:lnTo>
                    <a:pt x="163" y="78"/>
                  </a:lnTo>
                  <a:lnTo>
                    <a:pt x="160" y="73"/>
                  </a:lnTo>
                  <a:lnTo>
                    <a:pt x="157" y="68"/>
                  </a:lnTo>
                  <a:lnTo>
                    <a:pt x="154" y="65"/>
                  </a:lnTo>
                  <a:lnTo>
                    <a:pt x="151" y="60"/>
                  </a:lnTo>
                  <a:lnTo>
                    <a:pt x="149" y="56"/>
                  </a:lnTo>
                  <a:lnTo>
                    <a:pt x="147" y="52"/>
                  </a:lnTo>
                  <a:lnTo>
                    <a:pt x="144" y="47"/>
                  </a:lnTo>
                  <a:lnTo>
                    <a:pt x="141" y="43"/>
                  </a:lnTo>
                  <a:lnTo>
                    <a:pt x="138" y="40"/>
                  </a:lnTo>
                  <a:lnTo>
                    <a:pt x="137" y="37"/>
                  </a:lnTo>
                  <a:lnTo>
                    <a:pt x="134" y="33"/>
                  </a:lnTo>
                  <a:lnTo>
                    <a:pt x="133" y="30"/>
                  </a:lnTo>
                  <a:lnTo>
                    <a:pt x="130" y="27"/>
                  </a:lnTo>
                  <a:lnTo>
                    <a:pt x="128" y="24"/>
                  </a:lnTo>
                  <a:lnTo>
                    <a:pt x="124" y="17"/>
                  </a:lnTo>
                  <a:lnTo>
                    <a:pt x="123" y="13"/>
                  </a:lnTo>
                  <a:lnTo>
                    <a:pt x="118" y="9"/>
                  </a:lnTo>
                  <a:lnTo>
                    <a:pt x="117" y="6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0" y="314"/>
                  </a:lnTo>
                  <a:lnTo>
                    <a:pt x="339" y="351"/>
                  </a:lnTo>
                  <a:lnTo>
                    <a:pt x="339" y="35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0" name="Freeform 106"/>
            <p:cNvSpPr>
              <a:spLocks/>
            </p:cNvSpPr>
            <p:nvPr userDrawn="1"/>
          </p:nvSpPr>
          <p:spPr bwMode="gray">
            <a:xfrm>
              <a:off x="3309" y="908"/>
              <a:ext cx="95" cy="85"/>
            </a:xfrm>
            <a:custGeom>
              <a:avLst/>
              <a:gdLst>
                <a:gd name="T0" fmla="*/ 190 w 190"/>
                <a:gd name="T1" fmla="*/ 170 h 170"/>
                <a:gd name="T2" fmla="*/ 0 w 190"/>
                <a:gd name="T3" fmla="*/ 167 h 170"/>
                <a:gd name="T4" fmla="*/ 75 w 190"/>
                <a:gd name="T5" fmla="*/ 0 h 170"/>
                <a:gd name="T6" fmla="*/ 190 w 190"/>
                <a:gd name="T7" fmla="*/ 170 h 170"/>
                <a:gd name="T8" fmla="*/ 190 w 19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0">
                  <a:moveTo>
                    <a:pt x="190" y="170"/>
                  </a:moveTo>
                  <a:lnTo>
                    <a:pt x="0" y="167"/>
                  </a:lnTo>
                  <a:lnTo>
                    <a:pt x="75" y="0"/>
                  </a:lnTo>
                  <a:lnTo>
                    <a:pt x="190" y="170"/>
                  </a:lnTo>
                  <a:lnTo>
                    <a:pt x="190" y="17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1" name="Freeform 107"/>
            <p:cNvSpPr>
              <a:spLocks/>
            </p:cNvSpPr>
            <p:nvPr userDrawn="1"/>
          </p:nvSpPr>
          <p:spPr bwMode="gray">
            <a:xfrm>
              <a:off x="3287" y="1053"/>
              <a:ext cx="142" cy="208"/>
            </a:xfrm>
            <a:custGeom>
              <a:avLst/>
              <a:gdLst>
                <a:gd name="T0" fmla="*/ 283 w 285"/>
                <a:gd name="T1" fmla="*/ 415 h 416"/>
                <a:gd name="T2" fmla="*/ 283 w 285"/>
                <a:gd name="T3" fmla="*/ 410 h 416"/>
                <a:gd name="T4" fmla="*/ 283 w 285"/>
                <a:gd name="T5" fmla="*/ 404 h 416"/>
                <a:gd name="T6" fmla="*/ 282 w 285"/>
                <a:gd name="T7" fmla="*/ 394 h 416"/>
                <a:gd name="T8" fmla="*/ 280 w 285"/>
                <a:gd name="T9" fmla="*/ 386 h 416"/>
                <a:gd name="T10" fmla="*/ 279 w 285"/>
                <a:gd name="T11" fmla="*/ 377 h 416"/>
                <a:gd name="T12" fmla="*/ 279 w 285"/>
                <a:gd name="T13" fmla="*/ 370 h 416"/>
                <a:gd name="T14" fmla="*/ 278 w 285"/>
                <a:gd name="T15" fmla="*/ 364 h 416"/>
                <a:gd name="T16" fmla="*/ 276 w 285"/>
                <a:gd name="T17" fmla="*/ 354 h 416"/>
                <a:gd name="T18" fmla="*/ 276 w 285"/>
                <a:gd name="T19" fmla="*/ 345 h 416"/>
                <a:gd name="T20" fmla="*/ 275 w 285"/>
                <a:gd name="T21" fmla="*/ 335 h 416"/>
                <a:gd name="T22" fmla="*/ 275 w 285"/>
                <a:gd name="T23" fmla="*/ 325 h 416"/>
                <a:gd name="T24" fmla="*/ 270 w 285"/>
                <a:gd name="T25" fmla="*/ 318 h 416"/>
                <a:gd name="T26" fmla="*/ 265 w 285"/>
                <a:gd name="T27" fmla="*/ 314 h 416"/>
                <a:gd name="T28" fmla="*/ 256 w 285"/>
                <a:gd name="T29" fmla="*/ 309 h 416"/>
                <a:gd name="T30" fmla="*/ 250 w 285"/>
                <a:gd name="T31" fmla="*/ 305 h 416"/>
                <a:gd name="T32" fmla="*/ 243 w 285"/>
                <a:gd name="T33" fmla="*/ 301 h 416"/>
                <a:gd name="T34" fmla="*/ 236 w 285"/>
                <a:gd name="T35" fmla="*/ 297 h 416"/>
                <a:gd name="T36" fmla="*/ 230 w 285"/>
                <a:gd name="T37" fmla="*/ 292 h 416"/>
                <a:gd name="T38" fmla="*/ 223 w 285"/>
                <a:gd name="T39" fmla="*/ 288 h 416"/>
                <a:gd name="T40" fmla="*/ 216 w 285"/>
                <a:gd name="T41" fmla="*/ 284 h 416"/>
                <a:gd name="T42" fmla="*/ 210 w 285"/>
                <a:gd name="T43" fmla="*/ 279 h 416"/>
                <a:gd name="T44" fmla="*/ 200 w 285"/>
                <a:gd name="T45" fmla="*/ 273 h 416"/>
                <a:gd name="T46" fmla="*/ 188 w 285"/>
                <a:gd name="T47" fmla="*/ 265 h 416"/>
                <a:gd name="T48" fmla="*/ 178 w 285"/>
                <a:gd name="T49" fmla="*/ 259 h 416"/>
                <a:gd name="T50" fmla="*/ 168 w 285"/>
                <a:gd name="T51" fmla="*/ 253 h 416"/>
                <a:gd name="T52" fmla="*/ 157 w 285"/>
                <a:gd name="T53" fmla="*/ 245 h 416"/>
                <a:gd name="T54" fmla="*/ 148 w 285"/>
                <a:gd name="T55" fmla="*/ 240 h 416"/>
                <a:gd name="T56" fmla="*/ 141 w 285"/>
                <a:gd name="T57" fmla="*/ 236 h 416"/>
                <a:gd name="T58" fmla="*/ 134 w 285"/>
                <a:gd name="T59" fmla="*/ 230 h 416"/>
                <a:gd name="T60" fmla="*/ 126 w 285"/>
                <a:gd name="T61" fmla="*/ 226 h 416"/>
                <a:gd name="T62" fmla="*/ 126 w 285"/>
                <a:gd name="T63" fmla="*/ 225 h 416"/>
                <a:gd name="T64" fmla="*/ 131 w 285"/>
                <a:gd name="T65" fmla="*/ 219 h 416"/>
                <a:gd name="T66" fmla="*/ 139 w 285"/>
                <a:gd name="T67" fmla="*/ 212 h 416"/>
                <a:gd name="T68" fmla="*/ 145 w 285"/>
                <a:gd name="T69" fmla="*/ 206 h 416"/>
                <a:gd name="T70" fmla="*/ 152 w 285"/>
                <a:gd name="T71" fmla="*/ 199 h 416"/>
                <a:gd name="T72" fmla="*/ 161 w 285"/>
                <a:gd name="T73" fmla="*/ 191 h 416"/>
                <a:gd name="T74" fmla="*/ 170 w 285"/>
                <a:gd name="T75" fmla="*/ 183 h 416"/>
                <a:gd name="T76" fmla="*/ 178 w 285"/>
                <a:gd name="T77" fmla="*/ 174 h 416"/>
                <a:gd name="T78" fmla="*/ 190 w 285"/>
                <a:gd name="T79" fmla="*/ 164 h 416"/>
                <a:gd name="T80" fmla="*/ 200 w 285"/>
                <a:gd name="T81" fmla="*/ 154 h 416"/>
                <a:gd name="T82" fmla="*/ 211 w 285"/>
                <a:gd name="T83" fmla="*/ 144 h 416"/>
                <a:gd name="T84" fmla="*/ 221 w 285"/>
                <a:gd name="T85" fmla="*/ 132 h 416"/>
                <a:gd name="T86" fmla="*/ 233 w 285"/>
                <a:gd name="T87" fmla="*/ 121 h 416"/>
                <a:gd name="T88" fmla="*/ 246 w 285"/>
                <a:gd name="T89" fmla="*/ 111 h 416"/>
                <a:gd name="T90" fmla="*/ 250 w 285"/>
                <a:gd name="T91" fmla="*/ 99 h 416"/>
                <a:gd name="T92" fmla="*/ 249 w 285"/>
                <a:gd name="T93" fmla="*/ 88 h 416"/>
                <a:gd name="T94" fmla="*/ 247 w 285"/>
                <a:gd name="T95" fmla="*/ 78 h 416"/>
                <a:gd name="T96" fmla="*/ 246 w 285"/>
                <a:gd name="T97" fmla="*/ 68 h 416"/>
                <a:gd name="T98" fmla="*/ 246 w 285"/>
                <a:gd name="T99" fmla="*/ 58 h 416"/>
                <a:gd name="T100" fmla="*/ 244 w 285"/>
                <a:gd name="T101" fmla="*/ 49 h 416"/>
                <a:gd name="T102" fmla="*/ 244 w 285"/>
                <a:gd name="T103" fmla="*/ 40 h 416"/>
                <a:gd name="T104" fmla="*/ 243 w 285"/>
                <a:gd name="T105" fmla="*/ 33 h 416"/>
                <a:gd name="T106" fmla="*/ 242 w 285"/>
                <a:gd name="T107" fmla="*/ 26 h 416"/>
                <a:gd name="T108" fmla="*/ 242 w 285"/>
                <a:gd name="T109" fmla="*/ 20 h 416"/>
                <a:gd name="T110" fmla="*/ 240 w 285"/>
                <a:gd name="T111" fmla="*/ 12 h 416"/>
                <a:gd name="T112" fmla="*/ 240 w 285"/>
                <a:gd name="T113" fmla="*/ 4 h 416"/>
                <a:gd name="T114" fmla="*/ 240 w 285"/>
                <a:gd name="T115" fmla="*/ 0 h 416"/>
                <a:gd name="T116" fmla="*/ 285 w 285"/>
                <a:gd name="T11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5" h="416">
                  <a:moveTo>
                    <a:pt x="285" y="416"/>
                  </a:moveTo>
                  <a:lnTo>
                    <a:pt x="283" y="415"/>
                  </a:lnTo>
                  <a:lnTo>
                    <a:pt x="283" y="413"/>
                  </a:lnTo>
                  <a:lnTo>
                    <a:pt x="283" y="410"/>
                  </a:lnTo>
                  <a:lnTo>
                    <a:pt x="283" y="407"/>
                  </a:lnTo>
                  <a:lnTo>
                    <a:pt x="283" y="404"/>
                  </a:lnTo>
                  <a:lnTo>
                    <a:pt x="282" y="400"/>
                  </a:lnTo>
                  <a:lnTo>
                    <a:pt x="282" y="394"/>
                  </a:lnTo>
                  <a:lnTo>
                    <a:pt x="280" y="389"/>
                  </a:lnTo>
                  <a:lnTo>
                    <a:pt x="280" y="386"/>
                  </a:lnTo>
                  <a:lnTo>
                    <a:pt x="280" y="381"/>
                  </a:lnTo>
                  <a:lnTo>
                    <a:pt x="279" y="377"/>
                  </a:lnTo>
                  <a:lnTo>
                    <a:pt x="279" y="374"/>
                  </a:lnTo>
                  <a:lnTo>
                    <a:pt x="279" y="370"/>
                  </a:lnTo>
                  <a:lnTo>
                    <a:pt x="279" y="367"/>
                  </a:lnTo>
                  <a:lnTo>
                    <a:pt x="278" y="364"/>
                  </a:lnTo>
                  <a:lnTo>
                    <a:pt x="278" y="360"/>
                  </a:lnTo>
                  <a:lnTo>
                    <a:pt x="276" y="354"/>
                  </a:lnTo>
                  <a:lnTo>
                    <a:pt x="276" y="350"/>
                  </a:lnTo>
                  <a:lnTo>
                    <a:pt x="276" y="345"/>
                  </a:lnTo>
                  <a:lnTo>
                    <a:pt x="276" y="341"/>
                  </a:lnTo>
                  <a:lnTo>
                    <a:pt x="275" y="335"/>
                  </a:lnTo>
                  <a:lnTo>
                    <a:pt x="275" y="331"/>
                  </a:lnTo>
                  <a:lnTo>
                    <a:pt x="275" y="325"/>
                  </a:lnTo>
                  <a:lnTo>
                    <a:pt x="275" y="321"/>
                  </a:lnTo>
                  <a:lnTo>
                    <a:pt x="270" y="318"/>
                  </a:lnTo>
                  <a:lnTo>
                    <a:pt x="267" y="317"/>
                  </a:lnTo>
                  <a:lnTo>
                    <a:pt x="265" y="314"/>
                  </a:lnTo>
                  <a:lnTo>
                    <a:pt x="260" y="312"/>
                  </a:lnTo>
                  <a:lnTo>
                    <a:pt x="256" y="309"/>
                  </a:lnTo>
                  <a:lnTo>
                    <a:pt x="253" y="307"/>
                  </a:lnTo>
                  <a:lnTo>
                    <a:pt x="250" y="305"/>
                  </a:lnTo>
                  <a:lnTo>
                    <a:pt x="246" y="304"/>
                  </a:lnTo>
                  <a:lnTo>
                    <a:pt x="243" y="301"/>
                  </a:lnTo>
                  <a:lnTo>
                    <a:pt x="240" y="298"/>
                  </a:lnTo>
                  <a:lnTo>
                    <a:pt x="236" y="297"/>
                  </a:lnTo>
                  <a:lnTo>
                    <a:pt x="233" y="295"/>
                  </a:lnTo>
                  <a:lnTo>
                    <a:pt x="230" y="292"/>
                  </a:lnTo>
                  <a:lnTo>
                    <a:pt x="226" y="289"/>
                  </a:lnTo>
                  <a:lnTo>
                    <a:pt x="223" y="288"/>
                  </a:lnTo>
                  <a:lnTo>
                    <a:pt x="220" y="286"/>
                  </a:lnTo>
                  <a:lnTo>
                    <a:pt x="216" y="284"/>
                  </a:lnTo>
                  <a:lnTo>
                    <a:pt x="213" y="281"/>
                  </a:lnTo>
                  <a:lnTo>
                    <a:pt x="210" y="279"/>
                  </a:lnTo>
                  <a:lnTo>
                    <a:pt x="207" y="278"/>
                  </a:lnTo>
                  <a:lnTo>
                    <a:pt x="200" y="273"/>
                  </a:lnTo>
                  <a:lnTo>
                    <a:pt x="195" y="269"/>
                  </a:lnTo>
                  <a:lnTo>
                    <a:pt x="188" y="265"/>
                  </a:lnTo>
                  <a:lnTo>
                    <a:pt x="182" y="262"/>
                  </a:lnTo>
                  <a:lnTo>
                    <a:pt x="178" y="259"/>
                  </a:lnTo>
                  <a:lnTo>
                    <a:pt x="172" y="256"/>
                  </a:lnTo>
                  <a:lnTo>
                    <a:pt x="168" y="253"/>
                  </a:lnTo>
                  <a:lnTo>
                    <a:pt x="162" y="249"/>
                  </a:lnTo>
                  <a:lnTo>
                    <a:pt x="157" y="245"/>
                  </a:lnTo>
                  <a:lnTo>
                    <a:pt x="154" y="243"/>
                  </a:lnTo>
                  <a:lnTo>
                    <a:pt x="148" y="240"/>
                  </a:lnTo>
                  <a:lnTo>
                    <a:pt x="145" y="239"/>
                  </a:lnTo>
                  <a:lnTo>
                    <a:pt x="141" y="236"/>
                  </a:lnTo>
                  <a:lnTo>
                    <a:pt x="139" y="235"/>
                  </a:lnTo>
                  <a:lnTo>
                    <a:pt x="134" y="230"/>
                  </a:lnTo>
                  <a:lnTo>
                    <a:pt x="129" y="227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6" y="225"/>
                  </a:lnTo>
                  <a:lnTo>
                    <a:pt x="128" y="223"/>
                  </a:lnTo>
                  <a:lnTo>
                    <a:pt x="131" y="219"/>
                  </a:lnTo>
                  <a:lnTo>
                    <a:pt x="136" y="214"/>
                  </a:lnTo>
                  <a:lnTo>
                    <a:pt x="139" y="212"/>
                  </a:lnTo>
                  <a:lnTo>
                    <a:pt x="141" y="209"/>
                  </a:lnTo>
                  <a:lnTo>
                    <a:pt x="145" y="206"/>
                  </a:lnTo>
                  <a:lnTo>
                    <a:pt x="149" y="203"/>
                  </a:lnTo>
                  <a:lnTo>
                    <a:pt x="152" y="199"/>
                  </a:lnTo>
                  <a:lnTo>
                    <a:pt x="157" y="196"/>
                  </a:lnTo>
                  <a:lnTo>
                    <a:pt x="161" y="191"/>
                  </a:lnTo>
                  <a:lnTo>
                    <a:pt x="165" y="187"/>
                  </a:lnTo>
                  <a:lnTo>
                    <a:pt x="170" y="183"/>
                  </a:lnTo>
                  <a:lnTo>
                    <a:pt x="174" y="178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90" y="164"/>
                  </a:lnTo>
                  <a:lnTo>
                    <a:pt x="194" y="158"/>
                  </a:lnTo>
                  <a:lnTo>
                    <a:pt x="200" y="154"/>
                  </a:lnTo>
                  <a:lnTo>
                    <a:pt x="206" y="148"/>
                  </a:lnTo>
                  <a:lnTo>
                    <a:pt x="211" y="144"/>
                  </a:lnTo>
                  <a:lnTo>
                    <a:pt x="216" y="138"/>
                  </a:lnTo>
                  <a:lnTo>
                    <a:pt x="221" y="132"/>
                  </a:lnTo>
                  <a:lnTo>
                    <a:pt x="229" y="127"/>
                  </a:lnTo>
                  <a:lnTo>
                    <a:pt x="233" y="121"/>
                  </a:lnTo>
                  <a:lnTo>
                    <a:pt x="240" y="115"/>
                  </a:lnTo>
                  <a:lnTo>
                    <a:pt x="246" y="111"/>
                  </a:lnTo>
                  <a:lnTo>
                    <a:pt x="252" y="105"/>
                  </a:lnTo>
                  <a:lnTo>
                    <a:pt x="250" y="99"/>
                  </a:lnTo>
                  <a:lnTo>
                    <a:pt x="250" y="94"/>
                  </a:lnTo>
                  <a:lnTo>
                    <a:pt x="249" y="88"/>
                  </a:lnTo>
                  <a:lnTo>
                    <a:pt x="249" y="83"/>
                  </a:lnTo>
                  <a:lnTo>
                    <a:pt x="247" y="78"/>
                  </a:lnTo>
                  <a:lnTo>
                    <a:pt x="247" y="72"/>
                  </a:lnTo>
                  <a:lnTo>
                    <a:pt x="246" y="68"/>
                  </a:lnTo>
                  <a:lnTo>
                    <a:pt x="246" y="63"/>
                  </a:lnTo>
                  <a:lnTo>
                    <a:pt x="246" y="58"/>
                  </a:lnTo>
                  <a:lnTo>
                    <a:pt x="246" y="53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4" y="40"/>
                  </a:lnTo>
                  <a:lnTo>
                    <a:pt x="244" y="37"/>
                  </a:lnTo>
                  <a:lnTo>
                    <a:pt x="243" y="33"/>
                  </a:lnTo>
                  <a:lnTo>
                    <a:pt x="243" y="30"/>
                  </a:lnTo>
                  <a:lnTo>
                    <a:pt x="242" y="26"/>
                  </a:lnTo>
                  <a:lnTo>
                    <a:pt x="242" y="23"/>
                  </a:lnTo>
                  <a:lnTo>
                    <a:pt x="242" y="20"/>
                  </a:lnTo>
                  <a:lnTo>
                    <a:pt x="242" y="17"/>
                  </a:lnTo>
                  <a:lnTo>
                    <a:pt x="240" y="12"/>
                  </a:lnTo>
                  <a:lnTo>
                    <a:pt x="240" y="7"/>
                  </a:lnTo>
                  <a:lnTo>
                    <a:pt x="240" y="4"/>
                  </a:lnTo>
                  <a:lnTo>
                    <a:pt x="240" y="1"/>
                  </a:lnTo>
                  <a:lnTo>
                    <a:pt x="240" y="0"/>
                  </a:lnTo>
                  <a:lnTo>
                    <a:pt x="0" y="230"/>
                  </a:lnTo>
                  <a:lnTo>
                    <a:pt x="285" y="416"/>
                  </a:lnTo>
                  <a:lnTo>
                    <a:pt x="285" y="4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2" name="Freeform 108"/>
            <p:cNvSpPr>
              <a:spLocks/>
            </p:cNvSpPr>
            <p:nvPr userDrawn="1"/>
          </p:nvSpPr>
          <p:spPr bwMode="gray">
            <a:xfrm>
              <a:off x="3372" y="1106"/>
              <a:ext cx="84" cy="102"/>
            </a:xfrm>
            <a:custGeom>
              <a:avLst/>
              <a:gdLst>
                <a:gd name="T0" fmla="*/ 168 w 168"/>
                <a:gd name="T1" fmla="*/ 204 h 204"/>
                <a:gd name="T2" fmla="*/ 0 w 168"/>
                <a:gd name="T3" fmla="*/ 115 h 204"/>
                <a:gd name="T4" fmla="*/ 141 w 168"/>
                <a:gd name="T5" fmla="*/ 0 h 204"/>
                <a:gd name="T6" fmla="*/ 168 w 168"/>
                <a:gd name="T7" fmla="*/ 204 h 204"/>
                <a:gd name="T8" fmla="*/ 168 w 168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04">
                  <a:moveTo>
                    <a:pt x="168" y="204"/>
                  </a:moveTo>
                  <a:lnTo>
                    <a:pt x="0" y="115"/>
                  </a:lnTo>
                  <a:lnTo>
                    <a:pt x="141" y="0"/>
                  </a:lnTo>
                  <a:lnTo>
                    <a:pt x="168" y="204"/>
                  </a:lnTo>
                  <a:lnTo>
                    <a:pt x="168" y="20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3" name="Freeform 109"/>
            <p:cNvSpPr>
              <a:spLocks/>
            </p:cNvSpPr>
            <p:nvPr userDrawn="1"/>
          </p:nvSpPr>
          <p:spPr bwMode="gray">
            <a:xfrm>
              <a:off x="2622" y="1120"/>
              <a:ext cx="147" cy="206"/>
            </a:xfrm>
            <a:custGeom>
              <a:avLst/>
              <a:gdLst>
                <a:gd name="T0" fmla="*/ 0 w 294"/>
                <a:gd name="T1" fmla="*/ 1 h 413"/>
                <a:gd name="T2" fmla="*/ 2 w 294"/>
                <a:gd name="T3" fmla="*/ 6 h 413"/>
                <a:gd name="T4" fmla="*/ 2 w 294"/>
                <a:gd name="T5" fmla="*/ 14 h 413"/>
                <a:gd name="T6" fmla="*/ 3 w 294"/>
                <a:gd name="T7" fmla="*/ 20 h 413"/>
                <a:gd name="T8" fmla="*/ 5 w 294"/>
                <a:gd name="T9" fmla="*/ 26 h 413"/>
                <a:gd name="T10" fmla="*/ 5 w 294"/>
                <a:gd name="T11" fmla="*/ 32 h 413"/>
                <a:gd name="T12" fmla="*/ 6 w 294"/>
                <a:gd name="T13" fmla="*/ 39 h 413"/>
                <a:gd name="T14" fmla="*/ 6 w 294"/>
                <a:gd name="T15" fmla="*/ 46 h 413"/>
                <a:gd name="T16" fmla="*/ 9 w 294"/>
                <a:gd name="T17" fmla="*/ 55 h 413"/>
                <a:gd name="T18" fmla="*/ 11 w 294"/>
                <a:gd name="T19" fmla="*/ 65 h 413"/>
                <a:gd name="T20" fmla="*/ 12 w 294"/>
                <a:gd name="T21" fmla="*/ 73 h 413"/>
                <a:gd name="T22" fmla="*/ 13 w 294"/>
                <a:gd name="T23" fmla="*/ 83 h 413"/>
                <a:gd name="T24" fmla="*/ 15 w 294"/>
                <a:gd name="T25" fmla="*/ 93 h 413"/>
                <a:gd name="T26" fmla="*/ 22 w 294"/>
                <a:gd name="T27" fmla="*/ 96 h 413"/>
                <a:gd name="T28" fmla="*/ 28 w 294"/>
                <a:gd name="T29" fmla="*/ 101 h 413"/>
                <a:gd name="T30" fmla="*/ 36 w 294"/>
                <a:gd name="T31" fmla="*/ 105 h 413"/>
                <a:gd name="T32" fmla="*/ 42 w 294"/>
                <a:gd name="T33" fmla="*/ 109 h 413"/>
                <a:gd name="T34" fmla="*/ 51 w 294"/>
                <a:gd name="T35" fmla="*/ 112 h 413"/>
                <a:gd name="T36" fmla="*/ 57 w 294"/>
                <a:gd name="T37" fmla="*/ 116 h 413"/>
                <a:gd name="T38" fmla="*/ 64 w 294"/>
                <a:gd name="T39" fmla="*/ 121 h 413"/>
                <a:gd name="T40" fmla="*/ 71 w 294"/>
                <a:gd name="T41" fmla="*/ 125 h 413"/>
                <a:gd name="T42" fmla="*/ 77 w 294"/>
                <a:gd name="T43" fmla="*/ 128 h 413"/>
                <a:gd name="T44" fmla="*/ 84 w 294"/>
                <a:gd name="T45" fmla="*/ 132 h 413"/>
                <a:gd name="T46" fmla="*/ 90 w 294"/>
                <a:gd name="T47" fmla="*/ 135 h 413"/>
                <a:gd name="T48" fmla="*/ 97 w 294"/>
                <a:gd name="T49" fmla="*/ 139 h 413"/>
                <a:gd name="T50" fmla="*/ 108 w 294"/>
                <a:gd name="T51" fmla="*/ 145 h 413"/>
                <a:gd name="T52" fmla="*/ 121 w 294"/>
                <a:gd name="T53" fmla="*/ 152 h 413"/>
                <a:gd name="T54" fmla="*/ 130 w 294"/>
                <a:gd name="T55" fmla="*/ 158 h 413"/>
                <a:gd name="T56" fmla="*/ 140 w 294"/>
                <a:gd name="T57" fmla="*/ 164 h 413"/>
                <a:gd name="T58" fmla="*/ 147 w 294"/>
                <a:gd name="T59" fmla="*/ 168 h 413"/>
                <a:gd name="T60" fmla="*/ 156 w 294"/>
                <a:gd name="T61" fmla="*/ 173 h 413"/>
                <a:gd name="T62" fmla="*/ 166 w 294"/>
                <a:gd name="T63" fmla="*/ 178 h 413"/>
                <a:gd name="T64" fmla="*/ 169 w 294"/>
                <a:gd name="T65" fmla="*/ 180 h 413"/>
                <a:gd name="T66" fmla="*/ 166 w 294"/>
                <a:gd name="T67" fmla="*/ 183 h 413"/>
                <a:gd name="T68" fmla="*/ 159 w 294"/>
                <a:gd name="T69" fmla="*/ 191 h 413"/>
                <a:gd name="T70" fmla="*/ 153 w 294"/>
                <a:gd name="T71" fmla="*/ 197 h 413"/>
                <a:gd name="T72" fmla="*/ 146 w 294"/>
                <a:gd name="T73" fmla="*/ 204 h 413"/>
                <a:gd name="T74" fmla="*/ 139 w 294"/>
                <a:gd name="T75" fmla="*/ 211 h 413"/>
                <a:gd name="T76" fmla="*/ 132 w 294"/>
                <a:gd name="T77" fmla="*/ 220 h 413"/>
                <a:gd name="T78" fmla="*/ 123 w 294"/>
                <a:gd name="T79" fmla="*/ 230 h 413"/>
                <a:gd name="T80" fmla="*/ 113 w 294"/>
                <a:gd name="T81" fmla="*/ 240 h 413"/>
                <a:gd name="T82" fmla="*/ 103 w 294"/>
                <a:gd name="T83" fmla="*/ 250 h 413"/>
                <a:gd name="T84" fmla="*/ 94 w 294"/>
                <a:gd name="T85" fmla="*/ 262 h 413"/>
                <a:gd name="T86" fmla="*/ 83 w 294"/>
                <a:gd name="T87" fmla="*/ 272 h 413"/>
                <a:gd name="T88" fmla="*/ 72 w 294"/>
                <a:gd name="T89" fmla="*/ 283 h 413"/>
                <a:gd name="T90" fmla="*/ 61 w 294"/>
                <a:gd name="T91" fmla="*/ 296 h 413"/>
                <a:gd name="T92" fmla="*/ 51 w 294"/>
                <a:gd name="T93" fmla="*/ 308 h 413"/>
                <a:gd name="T94" fmla="*/ 52 w 294"/>
                <a:gd name="T95" fmla="*/ 318 h 413"/>
                <a:gd name="T96" fmla="*/ 54 w 294"/>
                <a:gd name="T97" fmla="*/ 329 h 413"/>
                <a:gd name="T98" fmla="*/ 55 w 294"/>
                <a:gd name="T99" fmla="*/ 338 h 413"/>
                <a:gd name="T100" fmla="*/ 58 w 294"/>
                <a:gd name="T101" fmla="*/ 350 h 413"/>
                <a:gd name="T102" fmla="*/ 58 w 294"/>
                <a:gd name="T103" fmla="*/ 358 h 413"/>
                <a:gd name="T104" fmla="*/ 60 w 294"/>
                <a:gd name="T105" fmla="*/ 367 h 413"/>
                <a:gd name="T106" fmla="*/ 61 w 294"/>
                <a:gd name="T107" fmla="*/ 374 h 413"/>
                <a:gd name="T108" fmla="*/ 62 w 294"/>
                <a:gd name="T109" fmla="*/ 383 h 413"/>
                <a:gd name="T110" fmla="*/ 62 w 294"/>
                <a:gd name="T111" fmla="*/ 389 h 413"/>
                <a:gd name="T112" fmla="*/ 65 w 294"/>
                <a:gd name="T113" fmla="*/ 396 h 413"/>
                <a:gd name="T114" fmla="*/ 67 w 294"/>
                <a:gd name="T115" fmla="*/ 404 h 413"/>
                <a:gd name="T116" fmla="*/ 67 w 294"/>
                <a:gd name="T117" fmla="*/ 410 h 413"/>
                <a:gd name="T118" fmla="*/ 68 w 294"/>
                <a:gd name="T119" fmla="*/ 413 h 413"/>
                <a:gd name="T120" fmla="*/ 0 w 294"/>
                <a:gd name="T121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4" h="413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5" y="26"/>
                  </a:lnTo>
                  <a:lnTo>
                    <a:pt x="5" y="29"/>
                  </a:lnTo>
                  <a:lnTo>
                    <a:pt x="5" y="32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6" y="42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11" y="65"/>
                  </a:lnTo>
                  <a:lnTo>
                    <a:pt x="11" y="68"/>
                  </a:lnTo>
                  <a:lnTo>
                    <a:pt x="12" y="73"/>
                  </a:lnTo>
                  <a:lnTo>
                    <a:pt x="12" y="78"/>
                  </a:lnTo>
                  <a:lnTo>
                    <a:pt x="13" y="83"/>
                  </a:lnTo>
                  <a:lnTo>
                    <a:pt x="15" y="88"/>
                  </a:lnTo>
                  <a:lnTo>
                    <a:pt x="15" y="93"/>
                  </a:lnTo>
                  <a:lnTo>
                    <a:pt x="18" y="95"/>
                  </a:lnTo>
                  <a:lnTo>
                    <a:pt x="22" y="96"/>
                  </a:lnTo>
                  <a:lnTo>
                    <a:pt x="25" y="98"/>
                  </a:lnTo>
                  <a:lnTo>
                    <a:pt x="28" y="101"/>
                  </a:lnTo>
                  <a:lnTo>
                    <a:pt x="32" y="102"/>
                  </a:lnTo>
                  <a:lnTo>
                    <a:pt x="36" y="105"/>
                  </a:lnTo>
                  <a:lnTo>
                    <a:pt x="39" y="106"/>
                  </a:lnTo>
                  <a:lnTo>
                    <a:pt x="42" y="109"/>
                  </a:lnTo>
                  <a:lnTo>
                    <a:pt x="47" y="111"/>
                  </a:lnTo>
                  <a:lnTo>
                    <a:pt x="51" y="112"/>
                  </a:lnTo>
                  <a:lnTo>
                    <a:pt x="54" y="115"/>
                  </a:lnTo>
                  <a:lnTo>
                    <a:pt x="57" y="116"/>
                  </a:lnTo>
                  <a:lnTo>
                    <a:pt x="61" y="119"/>
                  </a:lnTo>
                  <a:lnTo>
                    <a:pt x="64" y="121"/>
                  </a:lnTo>
                  <a:lnTo>
                    <a:pt x="67" y="122"/>
                  </a:lnTo>
                  <a:lnTo>
                    <a:pt x="71" y="125"/>
                  </a:lnTo>
                  <a:lnTo>
                    <a:pt x="74" y="127"/>
                  </a:lnTo>
                  <a:lnTo>
                    <a:pt x="77" y="128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7" y="134"/>
                  </a:lnTo>
                  <a:lnTo>
                    <a:pt x="90" y="135"/>
                  </a:lnTo>
                  <a:lnTo>
                    <a:pt x="93" y="137"/>
                  </a:lnTo>
                  <a:lnTo>
                    <a:pt x="97" y="139"/>
                  </a:lnTo>
                  <a:lnTo>
                    <a:pt x="103" y="142"/>
                  </a:lnTo>
                  <a:lnTo>
                    <a:pt x="108" y="145"/>
                  </a:lnTo>
                  <a:lnTo>
                    <a:pt x="114" y="150"/>
                  </a:lnTo>
                  <a:lnTo>
                    <a:pt x="121" y="152"/>
                  </a:lnTo>
                  <a:lnTo>
                    <a:pt x="126" y="155"/>
                  </a:lnTo>
                  <a:lnTo>
                    <a:pt x="130" y="158"/>
                  </a:lnTo>
                  <a:lnTo>
                    <a:pt x="136" y="161"/>
                  </a:lnTo>
                  <a:lnTo>
                    <a:pt x="140" y="164"/>
                  </a:lnTo>
                  <a:lnTo>
                    <a:pt x="144" y="165"/>
                  </a:lnTo>
                  <a:lnTo>
                    <a:pt x="147" y="168"/>
                  </a:lnTo>
                  <a:lnTo>
                    <a:pt x="152" y="170"/>
                  </a:lnTo>
                  <a:lnTo>
                    <a:pt x="156" y="173"/>
                  </a:lnTo>
                  <a:lnTo>
                    <a:pt x="160" y="175"/>
                  </a:lnTo>
                  <a:lnTo>
                    <a:pt x="166" y="178"/>
                  </a:lnTo>
                  <a:lnTo>
                    <a:pt x="168" y="180"/>
                  </a:lnTo>
                  <a:lnTo>
                    <a:pt x="169" y="180"/>
                  </a:lnTo>
                  <a:lnTo>
                    <a:pt x="168" y="181"/>
                  </a:lnTo>
                  <a:lnTo>
                    <a:pt x="166" y="183"/>
                  </a:lnTo>
                  <a:lnTo>
                    <a:pt x="163" y="186"/>
                  </a:lnTo>
                  <a:lnTo>
                    <a:pt x="159" y="191"/>
                  </a:lnTo>
                  <a:lnTo>
                    <a:pt x="156" y="193"/>
                  </a:lnTo>
                  <a:lnTo>
                    <a:pt x="153" y="197"/>
                  </a:lnTo>
                  <a:lnTo>
                    <a:pt x="149" y="200"/>
                  </a:lnTo>
                  <a:lnTo>
                    <a:pt x="146" y="204"/>
                  </a:lnTo>
                  <a:lnTo>
                    <a:pt x="143" y="207"/>
                  </a:lnTo>
                  <a:lnTo>
                    <a:pt x="139" y="211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7" y="224"/>
                  </a:lnTo>
                  <a:lnTo>
                    <a:pt x="123" y="230"/>
                  </a:lnTo>
                  <a:lnTo>
                    <a:pt x="117" y="234"/>
                  </a:lnTo>
                  <a:lnTo>
                    <a:pt x="113" y="240"/>
                  </a:lnTo>
                  <a:lnTo>
                    <a:pt x="108" y="245"/>
                  </a:lnTo>
                  <a:lnTo>
                    <a:pt x="103" y="250"/>
                  </a:lnTo>
                  <a:lnTo>
                    <a:pt x="98" y="256"/>
                  </a:lnTo>
                  <a:lnTo>
                    <a:pt x="94" y="262"/>
                  </a:lnTo>
                  <a:lnTo>
                    <a:pt x="88" y="266"/>
                  </a:lnTo>
                  <a:lnTo>
                    <a:pt x="83" y="272"/>
                  </a:lnTo>
                  <a:lnTo>
                    <a:pt x="77" y="278"/>
                  </a:lnTo>
                  <a:lnTo>
                    <a:pt x="72" y="283"/>
                  </a:lnTo>
                  <a:lnTo>
                    <a:pt x="67" y="289"/>
                  </a:lnTo>
                  <a:lnTo>
                    <a:pt x="61" y="296"/>
                  </a:lnTo>
                  <a:lnTo>
                    <a:pt x="55" y="302"/>
                  </a:lnTo>
                  <a:lnTo>
                    <a:pt x="51" y="308"/>
                  </a:lnTo>
                  <a:lnTo>
                    <a:pt x="51" y="312"/>
                  </a:lnTo>
                  <a:lnTo>
                    <a:pt x="52" y="318"/>
                  </a:lnTo>
                  <a:lnTo>
                    <a:pt x="52" y="324"/>
                  </a:lnTo>
                  <a:lnTo>
                    <a:pt x="54" y="329"/>
                  </a:lnTo>
                  <a:lnTo>
                    <a:pt x="55" y="334"/>
                  </a:lnTo>
                  <a:lnTo>
                    <a:pt x="55" y="338"/>
                  </a:lnTo>
                  <a:lnTo>
                    <a:pt x="57" y="344"/>
                  </a:lnTo>
                  <a:lnTo>
                    <a:pt x="58" y="350"/>
                  </a:lnTo>
                  <a:lnTo>
                    <a:pt x="58" y="353"/>
                  </a:lnTo>
                  <a:lnTo>
                    <a:pt x="58" y="358"/>
                  </a:lnTo>
                  <a:lnTo>
                    <a:pt x="58" y="363"/>
                  </a:lnTo>
                  <a:lnTo>
                    <a:pt x="60" y="367"/>
                  </a:lnTo>
                  <a:lnTo>
                    <a:pt x="61" y="371"/>
                  </a:lnTo>
                  <a:lnTo>
                    <a:pt x="61" y="374"/>
                  </a:lnTo>
                  <a:lnTo>
                    <a:pt x="61" y="378"/>
                  </a:lnTo>
                  <a:lnTo>
                    <a:pt x="62" y="383"/>
                  </a:lnTo>
                  <a:lnTo>
                    <a:pt x="62" y="386"/>
                  </a:lnTo>
                  <a:lnTo>
                    <a:pt x="62" y="389"/>
                  </a:lnTo>
                  <a:lnTo>
                    <a:pt x="64" y="391"/>
                  </a:lnTo>
                  <a:lnTo>
                    <a:pt x="65" y="396"/>
                  </a:lnTo>
                  <a:lnTo>
                    <a:pt x="65" y="400"/>
                  </a:lnTo>
                  <a:lnTo>
                    <a:pt x="67" y="404"/>
                  </a:lnTo>
                  <a:lnTo>
                    <a:pt x="67" y="407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8" y="413"/>
                  </a:lnTo>
                  <a:lnTo>
                    <a:pt x="294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4" name="Freeform 110"/>
            <p:cNvSpPr>
              <a:spLocks/>
            </p:cNvSpPr>
            <p:nvPr userDrawn="1"/>
          </p:nvSpPr>
          <p:spPr bwMode="gray">
            <a:xfrm>
              <a:off x="2592" y="1175"/>
              <a:ext cx="86" cy="100"/>
            </a:xfrm>
            <a:custGeom>
              <a:avLst/>
              <a:gdLst>
                <a:gd name="T0" fmla="*/ 0 w 173"/>
                <a:gd name="T1" fmla="*/ 0 h 202"/>
                <a:gd name="T2" fmla="*/ 173 w 173"/>
                <a:gd name="T3" fmla="*/ 78 h 202"/>
                <a:gd name="T4" fmla="*/ 39 w 173"/>
                <a:gd name="T5" fmla="*/ 202 h 202"/>
                <a:gd name="T6" fmla="*/ 0 w 173"/>
                <a:gd name="T7" fmla="*/ 0 h 202"/>
                <a:gd name="T8" fmla="*/ 0 w 173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2">
                  <a:moveTo>
                    <a:pt x="0" y="0"/>
                  </a:moveTo>
                  <a:lnTo>
                    <a:pt x="173" y="78"/>
                  </a:lnTo>
                  <a:lnTo>
                    <a:pt x="39" y="2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5" name="Freeform 111"/>
            <p:cNvSpPr>
              <a:spLocks/>
            </p:cNvSpPr>
            <p:nvPr userDrawn="1"/>
          </p:nvSpPr>
          <p:spPr bwMode="gray">
            <a:xfrm>
              <a:off x="2623" y="927"/>
              <a:ext cx="162" cy="191"/>
            </a:xfrm>
            <a:custGeom>
              <a:avLst/>
              <a:gdLst>
                <a:gd name="T0" fmla="*/ 164 w 324"/>
                <a:gd name="T1" fmla="*/ 6 h 383"/>
                <a:gd name="T2" fmla="*/ 158 w 324"/>
                <a:gd name="T3" fmla="*/ 19 h 383"/>
                <a:gd name="T4" fmla="*/ 154 w 324"/>
                <a:gd name="T5" fmla="*/ 30 h 383"/>
                <a:gd name="T6" fmla="*/ 150 w 324"/>
                <a:gd name="T7" fmla="*/ 40 h 383"/>
                <a:gd name="T8" fmla="*/ 144 w 324"/>
                <a:gd name="T9" fmla="*/ 52 h 383"/>
                <a:gd name="T10" fmla="*/ 140 w 324"/>
                <a:gd name="T11" fmla="*/ 63 h 383"/>
                <a:gd name="T12" fmla="*/ 134 w 324"/>
                <a:gd name="T13" fmla="*/ 76 h 383"/>
                <a:gd name="T14" fmla="*/ 131 w 324"/>
                <a:gd name="T15" fmla="*/ 91 h 383"/>
                <a:gd name="T16" fmla="*/ 137 w 324"/>
                <a:gd name="T17" fmla="*/ 101 h 383"/>
                <a:gd name="T18" fmla="*/ 141 w 324"/>
                <a:gd name="T19" fmla="*/ 111 h 383"/>
                <a:gd name="T20" fmla="*/ 147 w 324"/>
                <a:gd name="T21" fmla="*/ 122 h 383"/>
                <a:gd name="T22" fmla="*/ 154 w 324"/>
                <a:gd name="T23" fmla="*/ 134 h 383"/>
                <a:gd name="T24" fmla="*/ 158 w 324"/>
                <a:gd name="T25" fmla="*/ 144 h 383"/>
                <a:gd name="T26" fmla="*/ 164 w 324"/>
                <a:gd name="T27" fmla="*/ 154 h 383"/>
                <a:gd name="T28" fmla="*/ 170 w 324"/>
                <a:gd name="T29" fmla="*/ 164 h 383"/>
                <a:gd name="T30" fmla="*/ 174 w 324"/>
                <a:gd name="T31" fmla="*/ 174 h 383"/>
                <a:gd name="T32" fmla="*/ 178 w 324"/>
                <a:gd name="T33" fmla="*/ 183 h 383"/>
                <a:gd name="T34" fmla="*/ 187 w 324"/>
                <a:gd name="T35" fmla="*/ 200 h 383"/>
                <a:gd name="T36" fmla="*/ 196 w 324"/>
                <a:gd name="T37" fmla="*/ 216 h 383"/>
                <a:gd name="T38" fmla="*/ 202 w 324"/>
                <a:gd name="T39" fmla="*/ 228 h 383"/>
                <a:gd name="T40" fmla="*/ 209 w 324"/>
                <a:gd name="T41" fmla="*/ 240 h 383"/>
                <a:gd name="T42" fmla="*/ 210 w 324"/>
                <a:gd name="T43" fmla="*/ 245 h 383"/>
                <a:gd name="T44" fmla="*/ 202 w 324"/>
                <a:gd name="T45" fmla="*/ 246 h 383"/>
                <a:gd name="T46" fmla="*/ 191 w 324"/>
                <a:gd name="T47" fmla="*/ 249 h 383"/>
                <a:gd name="T48" fmla="*/ 180 w 324"/>
                <a:gd name="T49" fmla="*/ 252 h 383"/>
                <a:gd name="T50" fmla="*/ 163 w 324"/>
                <a:gd name="T51" fmla="*/ 256 h 383"/>
                <a:gd name="T52" fmla="*/ 151 w 324"/>
                <a:gd name="T53" fmla="*/ 259 h 383"/>
                <a:gd name="T54" fmla="*/ 141 w 324"/>
                <a:gd name="T55" fmla="*/ 261 h 383"/>
                <a:gd name="T56" fmla="*/ 131 w 324"/>
                <a:gd name="T57" fmla="*/ 265 h 383"/>
                <a:gd name="T58" fmla="*/ 121 w 324"/>
                <a:gd name="T59" fmla="*/ 266 h 383"/>
                <a:gd name="T60" fmla="*/ 111 w 324"/>
                <a:gd name="T61" fmla="*/ 269 h 383"/>
                <a:gd name="T62" fmla="*/ 99 w 324"/>
                <a:gd name="T63" fmla="*/ 272 h 383"/>
                <a:gd name="T64" fmla="*/ 88 w 324"/>
                <a:gd name="T65" fmla="*/ 275 h 383"/>
                <a:gd name="T66" fmla="*/ 76 w 324"/>
                <a:gd name="T67" fmla="*/ 276 h 383"/>
                <a:gd name="T68" fmla="*/ 65 w 324"/>
                <a:gd name="T69" fmla="*/ 281 h 383"/>
                <a:gd name="T70" fmla="*/ 53 w 324"/>
                <a:gd name="T71" fmla="*/ 282 h 383"/>
                <a:gd name="T72" fmla="*/ 43 w 324"/>
                <a:gd name="T73" fmla="*/ 287 h 383"/>
                <a:gd name="T74" fmla="*/ 34 w 324"/>
                <a:gd name="T75" fmla="*/ 301 h 383"/>
                <a:gd name="T76" fmla="*/ 29 w 324"/>
                <a:gd name="T77" fmla="*/ 315 h 383"/>
                <a:gd name="T78" fmla="*/ 23 w 324"/>
                <a:gd name="T79" fmla="*/ 330 h 383"/>
                <a:gd name="T80" fmla="*/ 17 w 324"/>
                <a:gd name="T81" fmla="*/ 341 h 383"/>
                <a:gd name="T82" fmla="*/ 13 w 324"/>
                <a:gd name="T83" fmla="*/ 351 h 383"/>
                <a:gd name="T84" fmla="*/ 7 w 324"/>
                <a:gd name="T85" fmla="*/ 367 h 383"/>
                <a:gd name="T86" fmla="*/ 1 w 324"/>
                <a:gd name="T87" fmla="*/ 379 h 383"/>
                <a:gd name="T88" fmla="*/ 0 w 324"/>
                <a:gd name="T89" fmla="*/ 383 h 383"/>
                <a:gd name="T90" fmla="*/ 167 w 324"/>
                <a:gd name="T9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4" h="383">
                  <a:moveTo>
                    <a:pt x="167" y="0"/>
                  </a:moveTo>
                  <a:lnTo>
                    <a:pt x="166" y="3"/>
                  </a:lnTo>
                  <a:lnTo>
                    <a:pt x="164" y="6"/>
                  </a:lnTo>
                  <a:lnTo>
                    <a:pt x="163" y="10"/>
                  </a:lnTo>
                  <a:lnTo>
                    <a:pt x="161" y="15"/>
                  </a:lnTo>
                  <a:lnTo>
                    <a:pt x="158" y="19"/>
                  </a:lnTo>
                  <a:lnTo>
                    <a:pt x="157" y="25"/>
                  </a:lnTo>
                  <a:lnTo>
                    <a:pt x="155" y="27"/>
                  </a:lnTo>
                  <a:lnTo>
                    <a:pt x="154" y="30"/>
                  </a:lnTo>
                  <a:lnTo>
                    <a:pt x="151" y="33"/>
                  </a:lnTo>
                  <a:lnTo>
                    <a:pt x="151" y="38"/>
                  </a:lnTo>
                  <a:lnTo>
                    <a:pt x="150" y="40"/>
                  </a:lnTo>
                  <a:lnTo>
                    <a:pt x="147" y="45"/>
                  </a:lnTo>
                  <a:lnTo>
                    <a:pt x="145" y="49"/>
                  </a:lnTo>
                  <a:lnTo>
                    <a:pt x="144" y="52"/>
                  </a:lnTo>
                  <a:lnTo>
                    <a:pt x="142" y="55"/>
                  </a:lnTo>
                  <a:lnTo>
                    <a:pt x="141" y="59"/>
                  </a:lnTo>
                  <a:lnTo>
                    <a:pt x="140" y="63"/>
                  </a:lnTo>
                  <a:lnTo>
                    <a:pt x="137" y="69"/>
                  </a:lnTo>
                  <a:lnTo>
                    <a:pt x="135" y="74"/>
                  </a:lnTo>
                  <a:lnTo>
                    <a:pt x="134" y="76"/>
                  </a:lnTo>
                  <a:lnTo>
                    <a:pt x="131" y="82"/>
                  </a:lnTo>
                  <a:lnTo>
                    <a:pt x="130" y="86"/>
                  </a:lnTo>
                  <a:lnTo>
                    <a:pt x="131" y="91"/>
                  </a:lnTo>
                  <a:lnTo>
                    <a:pt x="134" y="94"/>
                  </a:lnTo>
                  <a:lnTo>
                    <a:pt x="135" y="97"/>
                  </a:lnTo>
                  <a:lnTo>
                    <a:pt x="137" y="101"/>
                  </a:lnTo>
                  <a:lnTo>
                    <a:pt x="138" y="105"/>
                  </a:lnTo>
                  <a:lnTo>
                    <a:pt x="140" y="108"/>
                  </a:lnTo>
                  <a:lnTo>
                    <a:pt x="141" y="111"/>
                  </a:lnTo>
                  <a:lnTo>
                    <a:pt x="144" y="115"/>
                  </a:lnTo>
                  <a:lnTo>
                    <a:pt x="145" y="120"/>
                  </a:lnTo>
                  <a:lnTo>
                    <a:pt x="147" y="122"/>
                  </a:lnTo>
                  <a:lnTo>
                    <a:pt x="150" y="125"/>
                  </a:lnTo>
                  <a:lnTo>
                    <a:pt x="151" y="130"/>
                  </a:lnTo>
                  <a:lnTo>
                    <a:pt x="154" y="134"/>
                  </a:lnTo>
                  <a:lnTo>
                    <a:pt x="155" y="137"/>
                  </a:lnTo>
                  <a:lnTo>
                    <a:pt x="157" y="140"/>
                  </a:lnTo>
                  <a:lnTo>
                    <a:pt x="158" y="144"/>
                  </a:lnTo>
                  <a:lnTo>
                    <a:pt x="161" y="147"/>
                  </a:lnTo>
                  <a:lnTo>
                    <a:pt x="163" y="150"/>
                  </a:lnTo>
                  <a:lnTo>
                    <a:pt x="164" y="154"/>
                  </a:lnTo>
                  <a:lnTo>
                    <a:pt x="166" y="157"/>
                  </a:lnTo>
                  <a:lnTo>
                    <a:pt x="167" y="160"/>
                  </a:lnTo>
                  <a:lnTo>
                    <a:pt x="170" y="164"/>
                  </a:lnTo>
                  <a:lnTo>
                    <a:pt x="171" y="167"/>
                  </a:lnTo>
                  <a:lnTo>
                    <a:pt x="173" y="170"/>
                  </a:lnTo>
                  <a:lnTo>
                    <a:pt x="174" y="174"/>
                  </a:lnTo>
                  <a:lnTo>
                    <a:pt x="176" y="177"/>
                  </a:lnTo>
                  <a:lnTo>
                    <a:pt x="177" y="180"/>
                  </a:lnTo>
                  <a:lnTo>
                    <a:pt x="178" y="183"/>
                  </a:lnTo>
                  <a:lnTo>
                    <a:pt x="181" y="189"/>
                  </a:lnTo>
                  <a:lnTo>
                    <a:pt x="186" y="196"/>
                  </a:lnTo>
                  <a:lnTo>
                    <a:pt x="187" y="200"/>
                  </a:lnTo>
                  <a:lnTo>
                    <a:pt x="190" y="206"/>
                  </a:lnTo>
                  <a:lnTo>
                    <a:pt x="191" y="210"/>
                  </a:lnTo>
                  <a:lnTo>
                    <a:pt x="196" y="216"/>
                  </a:lnTo>
                  <a:lnTo>
                    <a:pt x="197" y="219"/>
                  </a:lnTo>
                  <a:lnTo>
                    <a:pt x="200" y="223"/>
                  </a:lnTo>
                  <a:lnTo>
                    <a:pt x="202" y="228"/>
                  </a:lnTo>
                  <a:lnTo>
                    <a:pt x="204" y="232"/>
                  </a:lnTo>
                  <a:lnTo>
                    <a:pt x="206" y="236"/>
                  </a:lnTo>
                  <a:lnTo>
                    <a:pt x="209" y="240"/>
                  </a:lnTo>
                  <a:lnTo>
                    <a:pt x="210" y="245"/>
                  </a:lnTo>
                  <a:lnTo>
                    <a:pt x="212" y="245"/>
                  </a:lnTo>
                  <a:lnTo>
                    <a:pt x="210" y="245"/>
                  </a:lnTo>
                  <a:lnTo>
                    <a:pt x="207" y="246"/>
                  </a:lnTo>
                  <a:lnTo>
                    <a:pt x="204" y="246"/>
                  </a:lnTo>
                  <a:lnTo>
                    <a:pt x="202" y="246"/>
                  </a:lnTo>
                  <a:lnTo>
                    <a:pt x="199" y="248"/>
                  </a:lnTo>
                  <a:lnTo>
                    <a:pt x="196" y="249"/>
                  </a:lnTo>
                  <a:lnTo>
                    <a:pt x="191" y="249"/>
                  </a:lnTo>
                  <a:lnTo>
                    <a:pt x="187" y="251"/>
                  </a:lnTo>
                  <a:lnTo>
                    <a:pt x="184" y="251"/>
                  </a:lnTo>
                  <a:lnTo>
                    <a:pt x="180" y="252"/>
                  </a:lnTo>
                  <a:lnTo>
                    <a:pt x="174" y="253"/>
                  </a:lnTo>
                  <a:lnTo>
                    <a:pt x="168" y="255"/>
                  </a:lnTo>
                  <a:lnTo>
                    <a:pt x="163" y="256"/>
                  </a:lnTo>
                  <a:lnTo>
                    <a:pt x="157" y="259"/>
                  </a:lnTo>
                  <a:lnTo>
                    <a:pt x="154" y="259"/>
                  </a:lnTo>
                  <a:lnTo>
                    <a:pt x="151" y="259"/>
                  </a:lnTo>
                  <a:lnTo>
                    <a:pt x="148" y="259"/>
                  </a:lnTo>
                  <a:lnTo>
                    <a:pt x="145" y="261"/>
                  </a:lnTo>
                  <a:lnTo>
                    <a:pt x="141" y="261"/>
                  </a:lnTo>
                  <a:lnTo>
                    <a:pt x="138" y="262"/>
                  </a:lnTo>
                  <a:lnTo>
                    <a:pt x="135" y="262"/>
                  </a:lnTo>
                  <a:lnTo>
                    <a:pt x="131" y="265"/>
                  </a:lnTo>
                  <a:lnTo>
                    <a:pt x="128" y="265"/>
                  </a:lnTo>
                  <a:lnTo>
                    <a:pt x="125" y="266"/>
                  </a:lnTo>
                  <a:lnTo>
                    <a:pt x="121" y="266"/>
                  </a:lnTo>
                  <a:lnTo>
                    <a:pt x="117" y="268"/>
                  </a:lnTo>
                  <a:lnTo>
                    <a:pt x="114" y="269"/>
                  </a:lnTo>
                  <a:lnTo>
                    <a:pt x="111" y="269"/>
                  </a:lnTo>
                  <a:lnTo>
                    <a:pt x="106" y="271"/>
                  </a:lnTo>
                  <a:lnTo>
                    <a:pt x="104" y="272"/>
                  </a:lnTo>
                  <a:lnTo>
                    <a:pt x="99" y="272"/>
                  </a:lnTo>
                  <a:lnTo>
                    <a:pt x="95" y="274"/>
                  </a:lnTo>
                  <a:lnTo>
                    <a:pt x="92" y="274"/>
                  </a:lnTo>
                  <a:lnTo>
                    <a:pt x="88" y="275"/>
                  </a:lnTo>
                  <a:lnTo>
                    <a:pt x="85" y="275"/>
                  </a:lnTo>
                  <a:lnTo>
                    <a:pt x="81" y="276"/>
                  </a:lnTo>
                  <a:lnTo>
                    <a:pt x="76" y="276"/>
                  </a:lnTo>
                  <a:lnTo>
                    <a:pt x="73" y="279"/>
                  </a:lnTo>
                  <a:lnTo>
                    <a:pt x="69" y="279"/>
                  </a:lnTo>
                  <a:lnTo>
                    <a:pt x="65" y="281"/>
                  </a:lnTo>
                  <a:lnTo>
                    <a:pt x="60" y="281"/>
                  </a:lnTo>
                  <a:lnTo>
                    <a:pt x="58" y="282"/>
                  </a:lnTo>
                  <a:lnTo>
                    <a:pt x="53" y="282"/>
                  </a:lnTo>
                  <a:lnTo>
                    <a:pt x="50" y="285"/>
                  </a:lnTo>
                  <a:lnTo>
                    <a:pt x="46" y="285"/>
                  </a:lnTo>
                  <a:lnTo>
                    <a:pt x="43" y="287"/>
                  </a:lnTo>
                  <a:lnTo>
                    <a:pt x="39" y="292"/>
                  </a:lnTo>
                  <a:lnTo>
                    <a:pt x="37" y="297"/>
                  </a:lnTo>
                  <a:lnTo>
                    <a:pt x="34" y="301"/>
                  </a:lnTo>
                  <a:lnTo>
                    <a:pt x="33" y="307"/>
                  </a:lnTo>
                  <a:lnTo>
                    <a:pt x="30" y="311"/>
                  </a:lnTo>
                  <a:lnTo>
                    <a:pt x="29" y="315"/>
                  </a:lnTo>
                  <a:lnTo>
                    <a:pt x="26" y="321"/>
                  </a:lnTo>
                  <a:lnTo>
                    <a:pt x="24" y="325"/>
                  </a:lnTo>
                  <a:lnTo>
                    <a:pt x="23" y="330"/>
                  </a:lnTo>
                  <a:lnTo>
                    <a:pt x="22" y="333"/>
                  </a:lnTo>
                  <a:lnTo>
                    <a:pt x="20" y="337"/>
                  </a:lnTo>
                  <a:lnTo>
                    <a:pt x="17" y="341"/>
                  </a:lnTo>
                  <a:lnTo>
                    <a:pt x="16" y="346"/>
                  </a:lnTo>
                  <a:lnTo>
                    <a:pt x="14" y="348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9" y="361"/>
                  </a:lnTo>
                  <a:lnTo>
                    <a:pt x="7" y="367"/>
                  </a:lnTo>
                  <a:lnTo>
                    <a:pt x="4" y="371"/>
                  </a:lnTo>
                  <a:lnTo>
                    <a:pt x="3" y="376"/>
                  </a:lnTo>
                  <a:lnTo>
                    <a:pt x="1" y="379"/>
                  </a:lnTo>
                  <a:lnTo>
                    <a:pt x="1" y="38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324" y="302"/>
                  </a:lnTo>
                  <a:lnTo>
                    <a:pt x="167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6" name="Freeform 112"/>
            <p:cNvSpPr>
              <a:spLocks/>
            </p:cNvSpPr>
            <p:nvPr userDrawn="1"/>
          </p:nvSpPr>
          <p:spPr bwMode="gray">
            <a:xfrm>
              <a:off x="2616" y="957"/>
              <a:ext cx="89" cy="95"/>
            </a:xfrm>
            <a:custGeom>
              <a:avLst/>
              <a:gdLst>
                <a:gd name="T0" fmla="*/ 77 w 178"/>
                <a:gd name="T1" fmla="*/ 0 h 192"/>
                <a:gd name="T2" fmla="*/ 178 w 178"/>
                <a:gd name="T3" fmla="*/ 161 h 192"/>
                <a:gd name="T4" fmla="*/ 0 w 178"/>
                <a:gd name="T5" fmla="*/ 192 h 192"/>
                <a:gd name="T6" fmla="*/ 77 w 178"/>
                <a:gd name="T7" fmla="*/ 0 h 192"/>
                <a:gd name="T8" fmla="*/ 77 w 178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2">
                  <a:moveTo>
                    <a:pt x="77" y="0"/>
                  </a:moveTo>
                  <a:lnTo>
                    <a:pt x="178" y="161"/>
                  </a:lnTo>
                  <a:lnTo>
                    <a:pt x="0" y="192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7" name="Freeform 113"/>
            <p:cNvSpPr>
              <a:spLocks/>
            </p:cNvSpPr>
            <p:nvPr userDrawn="1"/>
          </p:nvSpPr>
          <p:spPr bwMode="gray">
            <a:xfrm>
              <a:off x="2709" y="806"/>
              <a:ext cx="171" cy="169"/>
            </a:xfrm>
            <a:custGeom>
              <a:avLst/>
              <a:gdLst>
                <a:gd name="T0" fmla="*/ 335 w 341"/>
                <a:gd name="T1" fmla="*/ 3 h 339"/>
                <a:gd name="T2" fmla="*/ 324 w 341"/>
                <a:gd name="T3" fmla="*/ 10 h 339"/>
                <a:gd name="T4" fmla="*/ 308 w 341"/>
                <a:gd name="T5" fmla="*/ 22 h 339"/>
                <a:gd name="T6" fmla="*/ 298 w 341"/>
                <a:gd name="T7" fmla="*/ 29 h 339"/>
                <a:gd name="T8" fmla="*/ 288 w 341"/>
                <a:gd name="T9" fmla="*/ 38 h 339"/>
                <a:gd name="T10" fmla="*/ 275 w 341"/>
                <a:gd name="T11" fmla="*/ 45 h 339"/>
                <a:gd name="T12" fmla="*/ 263 w 341"/>
                <a:gd name="T13" fmla="*/ 55 h 339"/>
                <a:gd name="T14" fmla="*/ 262 w 341"/>
                <a:gd name="T15" fmla="*/ 67 h 339"/>
                <a:gd name="T16" fmla="*/ 260 w 341"/>
                <a:gd name="T17" fmla="*/ 78 h 339"/>
                <a:gd name="T18" fmla="*/ 260 w 341"/>
                <a:gd name="T19" fmla="*/ 90 h 339"/>
                <a:gd name="T20" fmla="*/ 259 w 341"/>
                <a:gd name="T21" fmla="*/ 102 h 339"/>
                <a:gd name="T22" fmla="*/ 259 w 341"/>
                <a:gd name="T23" fmla="*/ 114 h 339"/>
                <a:gd name="T24" fmla="*/ 257 w 341"/>
                <a:gd name="T25" fmla="*/ 126 h 339"/>
                <a:gd name="T26" fmla="*/ 257 w 341"/>
                <a:gd name="T27" fmla="*/ 137 h 339"/>
                <a:gd name="T28" fmla="*/ 257 w 341"/>
                <a:gd name="T29" fmla="*/ 149 h 339"/>
                <a:gd name="T30" fmla="*/ 256 w 341"/>
                <a:gd name="T31" fmla="*/ 157 h 339"/>
                <a:gd name="T32" fmla="*/ 255 w 341"/>
                <a:gd name="T33" fmla="*/ 169 h 339"/>
                <a:gd name="T34" fmla="*/ 255 w 341"/>
                <a:gd name="T35" fmla="*/ 182 h 339"/>
                <a:gd name="T36" fmla="*/ 253 w 341"/>
                <a:gd name="T37" fmla="*/ 197 h 339"/>
                <a:gd name="T38" fmla="*/ 252 w 341"/>
                <a:gd name="T39" fmla="*/ 210 h 339"/>
                <a:gd name="T40" fmla="*/ 252 w 341"/>
                <a:gd name="T41" fmla="*/ 222 h 339"/>
                <a:gd name="T42" fmla="*/ 252 w 341"/>
                <a:gd name="T43" fmla="*/ 229 h 339"/>
                <a:gd name="T44" fmla="*/ 247 w 341"/>
                <a:gd name="T45" fmla="*/ 229 h 339"/>
                <a:gd name="T46" fmla="*/ 239 w 341"/>
                <a:gd name="T47" fmla="*/ 226 h 339"/>
                <a:gd name="T48" fmla="*/ 229 w 341"/>
                <a:gd name="T49" fmla="*/ 223 h 339"/>
                <a:gd name="T50" fmla="*/ 214 w 341"/>
                <a:gd name="T51" fmla="*/ 219 h 339"/>
                <a:gd name="T52" fmla="*/ 198 w 341"/>
                <a:gd name="T53" fmla="*/ 215 h 339"/>
                <a:gd name="T54" fmla="*/ 188 w 341"/>
                <a:gd name="T55" fmla="*/ 210 h 339"/>
                <a:gd name="T56" fmla="*/ 180 w 341"/>
                <a:gd name="T57" fmla="*/ 208 h 339"/>
                <a:gd name="T58" fmla="*/ 170 w 341"/>
                <a:gd name="T59" fmla="*/ 205 h 339"/>
                <a:gd name="T60" fmla="*/ 160 w 341"/>
                <a:gd name="T61" fmla="*/ 202 h 339"/>
                <a:gd name="T62" fmla="*/ 149 w 341"/>
                <a:gd name="T63" fmla="*/ 197 h 339"/>
                <a:gd name="T64" fmla="*/ 138 w 341"/>
                <a:gd name="T65" fmla="*/ 195 h 339"/>
                <a:gd name="T66" fmla="*/ 126 w 341"/>
                <a:gd name="T67" fmla="*/ 190 h 339"/>
                <a:gd name="T68" fmla="*/ 116 w 341"/>
                <a:gd name="T69" fmla="*/ 187 h 339"/>
                <a:gd name="T70" fmla="*/ 103 w 341"/>
                <a:gd name="T71" fmla="*/ 183 h 339"/>
                <a:gd name="T72" fmla="*/ 93 w 341"/>
                <a:gd name="T73" fmla="*/ 180 h 339"/>
                <a:gd name="T74" fmla="*/ 80 w 341"/>
                <a:gd name="T75" fmla="*/ 182 h 339"/>
                <a:gd name="T76" fmla="*/ 67 w 341"/>
                <a:gd name="T77" fmla="*/ 190 h 339"/>
                <a:gd name="T78" fmla="*/ 54 w 341"/>
                <a:gd name="T79" fmla="*/ 200 h 339"/>
                <a:gd name="T80" fmla="*/ 43 w 341"/>
                <a:gd name="T81" fmla="*/ 208 h 339"/>
                <a:gd name="T82" fmla="*/ 33 w 341"/>
                <a:gd name="T83" fmla="*/ 215 h 339"/>
                <a:gd name="T84" fmla="*/ 24 w 341"/>
                <a:gd name="T85" fmla="*/ 222 h 339"/>
                <a:gd name="T86" fmla="*/ 8 w 341"/>
                <a:gd name="T87" fmla="*/ 232 h 339"/>
                <a:gd name="T88" fmla="*/ 0 w 341"/>
                <a:gd name="T89" fmla="*/ 239 h 339"/>
                <a:gd name="T90" fmla="*/ 341 w 341"/>
                <a:gd name="T9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1" h="339">
                  <a:moveTo>
                    <a:pt x="341" y="0"/>
                  </a:moveTo>
                  <a:lnTo>
                    <a:pt x="340" y="0"/>
                  </a:lnTo>
                  <a:lnTo>
                    <a:pt x="335" y="3"/>
                  </a:lnTo>
                  <a:lnTo>
                    <a:pt x="332" y="5"/>
                  </a:lnTo>
                  <a:lnTo>
                    <a:pt x="328" y="9"/>
                  </a:lnTo>
                  <a:lnTo>
                    <a:pt x="324" y="10"/>
                  </a:lnTo>
                  <a:lnTo>
                    <a:pt x="319" y="15"/>
                  </a:lnTo>
                  <a:lnTo>
                    <a:pt x="314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1" y="26"/>
                  </a:lnTo>
                  <a:lnTo>
                    <a:pt x="298" y="29"/>
                  </a:lnTo>
                  <a:lnTo>
                    <a:pt x="295" y="32"/>
                  </a:lnTo>
                  <a:lnTo>
                    <a:pt x="291" y="35"/>
                  </a:lnTo>
                  <a:lnTo>
                    <a:pt x="288" y="38"/>
                  </a:lnTo>
                  <a:lnTo>
                    <a:pt x="283" y="39"/>
                  </a:lnTo>
                  <a:lnTo>
                    <a:pt x="279" y="42"/>
                  </a:lnTo>
                  <a:lnTo>
                    <a:pt x="275" y="45"/>
                  </a:lnTo>
                  <a:lnTo>
                    <a:pt x="272" y="49"/>
                  </a:lnTo>
                  <a:lnTo>
                    <a:pt x="268" y="51"/>
                  </a:lnTo>
                  <a:lnTo>
                    <a:pt x="263" y="55"/>
                  </a:lnTo>
                  <a:lnTo>
                    <a:pt x="263" y="58"/>
                  </a:lnTo>
                  <a:lnTo>
                    <a:pt x="263" y="62"/>
                  </a:lnTo>
                  <a:lnTo>
                    <a:pt x="262" y="67"/>
                  </a:lnTo>
                  <a:lnTo>
                    <a:pt x="262" y="71"/>
                  </a:lnTo>
                  <a:lnTo>
                    <a:pt x="260" y="74"/>
                  </a:lnTo>
                  <a:lnTo>
                    <a:pt x="260" y="78"/>
                  </a:lnTo>
                  <a:lnTo>
                    <a:pt x="260" y="81"/>
                  </a:lnTo>
                  <a:lnTo>
                    <a:pt x="260" y="87"/>
                  </a:lnTo>
                  <a:lnTo>
                    <a:pt x="260" y="90"/>
                  </a:lnTo>
                  <a:lnTo>
                    <a:pt x="260" y="94"/>
                  </a:lnTo>
                  <a:lnTo>
                    <a:pt x="259" y="97"/>
                  </a:lnTo>
                  <a:lnTo>
                    <a:pt x="259" y="102"/>
                  </a:lnTo>
                  <a:lnTo>
                    <a:pt x="259" y="105"/>
                  </a:lnTo>
                  <a:lnTo>
                    <a:pt x="259" y="111"/>
                  </a:lnTo>
                  <a:lnTo>
                    <a:pt x="259" y="114"/>
                  </a:lnTo>
                  <a:lnTo>
                    <a:pt x="259" y="118"/>
                  </a:lnTo>
                  <a:lnTo>
                    <a:pt x="259" y="121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7" y="133"/>
                  </a:lnTo>
                  <a:lnTo>
                    <a:pt x="257" y="137"/>
                  </a:lnTo>
                  <a:lnTo>
                    <a:pt x="257" y="141"/>
                  </a:lnTo>
                  <a:lnTo>
                    <a:pt x="257" y="144"/>
                  </a:lnTo>
                  <a:lnTo>
                    <a:pt x="257" y="149"/>
                  </a:lnTo>
                  <a:lnTo>
                    <a:pt x="256" y="151"/>
                  </a:lnTo>
                  <a:lnTo>
                    <a:pt x="256" y="154"/>
                  </a:lnTo>
                  <a:lnTo>
                    <a:pt x="256" y="157"/>
                  </a:lnTo>
                  <a:lnTo>
                    <a:pt x="256" y="162"/>
                  </a:lnTo>
                  <a:lnTo>
                    <a:pt x="255" y="164"/>
                  </a:lnTo>
                  <a:lnTo>
                    <a:pt x="255" y="169"/>
                  </a:lnTo>
                  <a:lnTo>
                    <a:pt x="255" y="172"/>
                  </a:lnTo>
                  <a:lnTo>
                    <a:pt x="255" y="176"/>
                  </a:lnTo>
                  <a:lnTo>
                    <a:pt x="255" y="182"/>
                  </a:lnTo>
                  <a:lnTo>
                    <a:pt x="253" y="186"/>
                  </a:lnTo>
                  <a:lnTo>
                    <a:pt x="253" y="192"/>
                  </a:lnTo>
                  <a:lnTo>
                    <a:pt x="253" y="197"/>
                  </a:lnTo>
                  <a:lnTo>
                    <a:pt x="253" y="202"/>
                  </a:lnTo>
                  <a:lnTo>
                    <a:pt x="252" y="206"/>
                  </a:lnTo>
                  <a:lnTo>
                    <a:pt x="252" y="210"/>
                  </a:lnTo>
                  <a:lnTo>
                    <a:pt x="252" y="216"/>
                  </a:lnTo>
                  <a:lnTo>
                    <a:pt x="252" y="218"/>
                  </a:lnTo>
                  <a:lnTo>
                    <a:pt x="252" y="222"/>
                  </a:lnTo>
                  <a:lnTo>
                    <a:pt x="252" y="225"/>
                  </a:lnTo>
                  <a:lnTo>
                    <a:pt x="252" y="226"/>
                  </a:lnTo>
                  <a:lnTo>
                    <a:pt x="252" y="229"/>
                  </a:lnTo>
                  <a:lnTo>
                    <a:pt x="252" y="231"/>
                  </a:lnTo>
                  <a:lnTo>
                    <a:pt x="250" y="231"/>
                  </a:lnTo>
                  <a:lnTo>
                    <a:pt x="247" y="229"/>
                  </a:lnTo>
                  <a:lnTo>
                    <a:pt x="245" y="228"/>
                  </a:lnTo>
                  <a:lnTo>
                    <a:pt x="243" y="228"/>
                  </a:lnTo>
                  <a:lnTo>
                    <a:pt x="239" y="226"/>
                  </a:lnTo>
                  <a:lnTo>
                    <a:pt x="237" y="226"/>
                  </a:lnTo>
                  <a:lnTo>
                    <a:pt x="233" y="225"/>
                  </a:lnTo>
                  <a:lnTo>
                    <a:pt x="229" y="223"/>
                  </a:lnTo>
                  <a:lnTo>
                    <a:pt x="224" y="222"/>
                  </a:lnTo>
                  <a:lnTo>
                    <a:pt x="220" y="221"/>
                  </a:lnTo>
                  <a:lnTo>
                    <a:pt x="214" y="219"/>
                  </a:lnTo>
                  <a:lnTo>
                    <a:pt x="210" y="218"/>
                  </a:lnTo>
                  <a:lnTo>
                    <a:pt x="204" y="216"/>
                  </a:lnTo>
                  <a:lnTo>
                    <a:pt x="198" y="215"/>
                  </a:lnTo>
                  <a:lnTo>
                    <a:pt x="196" y="212"/>
                  </a:lnTo>
                  <a:lnTo>
                    <a:pt x="193" y="212"/>
                  </a:lnTo>
                  <a:lnTo>
                    <a:pt x="188" y="210"/>
                  </a:lnTo>
                  <a:lnTo>
                    <a:pt x="187" y="210"/>
                  </a:lnTo>
                  <a:lnTo>
                    <a:pt x="183" y="208"/>
                  </a:lnTo>
                  <a:lnTo>
                    <a:pt x="180" y="208"/>
                  </a:lnTo>
                  <a:lnTo>
                    <a:pt x="177" y="206"/>
                  </a:lnTo>
                  <a:lnTo>
                    <a:pt x="174" y="206"/>
                  </a:lnTo>
                  <a:lnTo>
                    <a:pt x="170" y="205"/>
                  </a:lnTo>
                  <a:lnTo>
                    <a:pt x="167" y="203"/>
                  </a:lnTo>
                  <a:lnTo>
                    <a:pt x="162" y="202"/>
                  </a:lnTo>
                  <a:lnTo>
                    <a:pt x="160" y="202"/>
                  </a:lnTo>
                  <a:lnTo>
                    <a:pt x="157" y="200"/>
                  </a:lnTo>
                  <a:lnTo>
                    <a:pt x="152" y="199"/>
                  </a:lnTo>
                  <a:lnTo>
                    <a:pt x="149" y="197"/>
                  </a:lnTo>
                  <a:lnTo>
                    <a:pt x="145" y="197"/>
                  </a:lnTo>
                  <a:lnTo>
                    <a:pt x="142" y="196"/>
                  </a:lnTo>
                  <a:lnTo>
                    <a:pt x="138" y="195"/>
                  </a:lnTo>
                  <a:lnTo>
                    <a:pt x="134" y="193"/>
                  </a:lnTo>
                  <a:lnTo>
                    <a:pt x="131" y="192"/>
                  </a:lnTo>
                  <a:lnTo>
                    <a:pt x="126" y="190"/>
                  </a:lnTo>
                  <a:lnTo>
                    <a:pt x="124" y="190"/>
                  </a:lnTo>
                  <a:lnTo>
                    <a:pt x="119" y="189"/>
                  </a:lnTo>
                  <a:lnTo>
                    <a:pt x="116" y="187"/>
                  </a:lnTo>
                  <a:lnTo>
                    <a:pt x="112" y="186"/>
                  </a:lnTo>
                  <a:lnTo>
                    <a:pt x="108" y="185"/>
                  </a:lnTo>
                  <a:lnTo>
                    <a:pt x="103" y="183"/>
                  </a:lnTo>
                  <a:lnTo>
                    <a:pt x="101" y="183"/>
                  </a:lnTo>
                  <a:lnTo>
                    <a:pt x="96" y="182"/>
                  </a:lnTo>
                  <a:lnTo>
                    <a:pt x="93" y="180"/>
                  </a:lnTo>
                  <a:lnTo>
                    <a:pt x="89" y="180"/>
                  </a:lnTo>
                  <a:lnTo>
                    <a:pt x="86" y="179"/>
                  </a:lnTo>
                  <a:lnTo>
                    <a:pt x="80" y="182"/>
                  </a:lnTo>
                  <a:lnTo>
                    <a:pt x="76" y="185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5"/>
                  </a:lnTo>
                  <a:lnTo>
                    <a:pt x="59" y="196"/>
                  </a:lnTo>
                  <a:lnTo>
                    <a:pt x="54" y="200"/>
                  </a:lnTo>
                  <a:lnTo>
                    <a:pt x="52" y="203"/>
                  </a:lnTo>
                  <a:lnTo>
                    <a:pt x="47" y="205"/>
                  </a:lnTo>
                  <a:lnTo>
                    <a:pt x="43" y="208"/>
                  </a:lnTo>
                  <a:lnTo>
                    <a:pt x="39" y="210"/>
                  </a:lnTo>
                  <a:lnTo>
                    <a:pt x="36" y="212"/>
                  </a:lnTo>
                  <a:lnTo>
                    <a:pt x="33" y="215"/>
                  </a:lnTo>
                  <a:lnTo>
                    <a:pt x="29" y="218"/>
                  </a:lnTo>
                  <a:lnTo>
                    <a:pt x="26" y="219"/>
                  </a:lnTo>
                  <a:lnTo>
                    <a:pt x="24" y="222"/>
                  </a:lnTo>
                  <a:lnTo>
                    <a:pt x="18" y="225"/>
                  </a:lnTo>
                  <a:lnTo>
                    <a:pt x="13" y="228"/>
                  </a:lnTo>
                  <a:lnTo>
                    <a:pt x="8" y="232"/>
                  </a:lnTo>
                  <a:lnTo>
                    <a:pt x="5" y="235"/>
                  </a:lnTo>
                  <a:lnTo>
                    <a:pt x="1" y="238"/>
                  </a:lnTo>
                  <a:lnTo>
                    <a:pt x="0" y="239"/>
                  </a:lnTo>
                  <a:lnTo>
                    <a:pt x="318" y="339"/>
                  </a:lnTo>
                  <a:lnTo>
                    <a:pt x="341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8" name="Freeform 114"/>
            <p:cNvSpPr>
              <a:spLocks/>
            </p:cNvSpPr>
            <p:nvPr userDrawn="1"/>
          </p:nvSpPr>
          <p:spPr bwMode="gray">
            <a:xfrm>
              <a:off x="2735" y="807"/>
              <a:ext cx="84" cy="95"/>
            </a:xfrm>
            <a:custGeom>
              <a:avLst/>
              <a:gdLst>
                <a:gd name="T0" fmla="*/ 166 w 169"/>
                <a:gd name="T1" fmla="*/ 0 h 190"/>
                <a:gd name="T2" fmla="*/ 169 w 169"/>
                <a:gd name="T3" fmla="*/ 190 h 190"/>
                <a:gd name="T4" fmla="*/ 0 w 169"/>
                <a:gd name="T5" fmla="*/ 124 h 190"/>
                <a:gd name="T6" fmla="*/ 166 w 169"/>
                <a:gd name="T7" fmla="*/ 0 h 190"/>
                <a:gd name="T8" fmla="*/ 166 w 16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90">
                  <a:moveTo>
                    <a:pt x="166" y="0"/>
                  </a:moveTo>
                  <a:lnTo>
                    <a:pt x="169" y="190"/>
                  </a:lnTo>
                  <a:lnTo>
                    <a:pt x="0" y="124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9" name="Freeform 115"/>
            <p:cNvSpPr>
              <a:spLocks/>
            </p:cNvSpPr>
            <p:nvPr userDrawn="1"/>
          </p:nvSpPr>
          <p:spPr bwMode="gray">
            <a:xfrm>
              <a:off x="2884" y="801"/>
              <a:ext cx="209" cy="135"/>
            </a:xfrm>
            <a:custGeom>
              <a:avLst/>
              <a:gdLst>
                <a:gd name="T0" fmla="*/ 417 w 417"/>
                <a:gd name="T1" fmla="*/ 0 h 271"/>
                <a:gd name="T2" fmla="*/ 413 w 417"/>
                <a:gd name="T3" fmla="*/ 0 h 271"/>
                <a:gd name="T4" fmla="*/ 406 w 417"/>
                <a:gd name="T5" fmla="*/ 0 h 271"/>
                <a:gd name="T6" fmla="*/ 396 w 417"/>
                <a:gd name="T7" fmla="*/ 0 h 271"/>
                <a:gd name="T8" fmla="*/ 387 w 417"/>
                <a:gd name="T9" fmla="*/ 0 h 271"/>
                <a:gd name="T10" fmla="*/ 380 w 417"/>
                <a:gd name="T11" fmla="*/ 0 h 271"/>
                <a:gd name="T12" fmla="*/ 373 w 417"/>
                <a:gd name="T13" fmla="*/ 0 h 271"/>
                <a:gd name="T14" fmla="*/ 365 w 417"/>
                <a:gd name="T15" fmla="*/ 0 h 271"/>
                <a:gd name="T16" fmla="*/ 357 w 417"/>
                <a:gd name="T17" fmla="*/ 2 h 271"/>
                <a:gd name="T18" fmla="*/ 347 w 417"/>
                <a:gd name="T19" fmla="*/ 2 h 271"/>
                <a:gd name="T20" fmla="*/ 337 w 417"/>
                <a:gd name="T21" fmla="*/ 2 h 271"/>
                <a:gd name="T22" fmla="*/ 328 w 417"/>
                <a:gd name="T23" fmla="*/ 2 h 271"/>
                <a:gd name="T24" fmla="*/ 321 w 417"/>
                <a:gd name="T25" fmla="*/ 6 h 271"/>
                <a:gd name="T26" fmla="*/ 315 w 417"/>
                <a:gd name="T27" fmla="*/ 12 h 271"/>
                <a:gd name="T28" fmla="*/ 311 w 417"/>
                <a:gd name="T29" fmla="*/ 19 h 271"/>
                <a:gd name="T30" fmla="*/ 305 w 417"/>
                <a:gd name="T31" fmla="*/ 25 h 271"/>
                <a:gd name="T32" fmla="*/ 301 w 417"/>
                <a:gd name="T33" fmla="*/ 30 h 271"/>
                <a:gd name="T34" fmla="*/ 295 w 417"/>
                <a:gd name="T35" fmla="*/ 36 h 271"/>
                <a:gd name="T36" fmla="*/ 291 w 417"/>
                <a:gd name="T37" fmla="*/ 43 h 271"/>
                <a:gd name="T38" fmla="*/ 286 w 417"/>
                <a:gd name="T39" fmla="*/ 51 h 271"/>
                <a:gd name="T40" fmla="*/ 279 w 417"/>
                <a:gd name="T41" fmla="*/ 59 h 271"/>
                <a:gd name="T42" fmla="*/ 270 w 417"/>
                <a:gd name="T43" fmla="*/ 71 h 271"/>
                <a:gd name="T44" fmla="*/ 260 w 417"/>
                <a:gd name="T45" fmla="*/ 82 h 271"/>
                <a:gd name="T46" fmla="*/ 253 w 417"/>
                <a:gd name="T47" fmla="*/ 92 h 271"/>
                <a:gd name="T48" fmla="*/ 246 w 417"/>
                <a:gd name="T49" fmla="*/ 104 h 271"/>
                <a:gd name="T50" fmla="*/ 239 w 417"/>
                <a:gd name="T51" fmla="*/ 112 h 271"/>
                <a:gd name="T52" fmla="*/ 231 w 417"/>
                <a:gd name="T53" fmla="*/ 121 h 271"/>
                <a:gd name="T54" fmla="*/ 226 w 417"/>
                <a:gd name="T55" fmla="*/ 127 h 271"/>
                <a:gd name="T56" fmla="*/ 221 w 417"/>
                <a:gd name="T57" fmla="*/ 137 h 271"/>
                <a:gd name="T58" fmla="*/ 216 w 417"/>
                <a:gd name="T59" fmla="*/ 143 h 271"/>
                <a:gd name="T60" fmla="*/ 216 w 417"/>
                <a:gd name="T61" fmla="*/ 143 h 271"/>
                <a:gd name="T62" fmla="*/ 210 w 417"/>
                <a:gd name="T63" fmla="*/ 137 h 271"/>
                <a:gd name="T64" fmla="*/ 204 w 417"/>
                <a:gd name="T65" fmla="*/ 128 h 271"/>
                <a:gd name="T66" fmla="*/ 197 w 417"/>
                <a:gd name="T67" fmla="*/ 121 h 271"/>
                <a:gd name="T68" fmla="*/ 191 w 417"/>
                <a:gd name="T69" fmla="*/ 114 h 271"/>
                <a:gd name="T70" fmla="*/ 185 w 417"/>
                <a:gd name="T71" fmla="*/ 105 h 271"/>
                <a:gd name="T72" fmla="*/ 177 w 417"/>
                <a:gd name="T73" fmla="*/ 97 h 271"/>
                <a:gd name="T74" fmla="*/ 168 w 417"/>
                <a:gd name="T75" fmla="*/ 85 h 271"/>
                <a:gd name="T76" fmla="*/ 159 w 417"/>
                <a:gd name="T77" fmla="*/ 75 h 271"/>
                <a:gd name="T78" fmla="*/ 151 w 417"/>
                <a:gd name="T79" fmla="*/ 64 h 271"/>
                <a:gd name="T80" fmla="*/ 141 w 417"/>
                <a:gd name="T81" fmla="*/ 51 h 271"/>
                <a:gd name="T82" fmla="*/ 131 w 417"/>
                <a:gd name="T83" fmla="*/ 39 h 271"/>
                <a:gd name="T84" fmla="*/ 121 w 417"/>
                <a:gd name="T85" fmla="*/ 28 h 271"/>
                <a:gd name="T86" fmla="*/ 111 w 417"/>
                <a:gd name="T87" fmla="*/ 15 h 271"/>
                <a:gd name="T88" fmla="*/ 99 w 417"/>
                <a:gd name="T89" fmla="*/ 9 h 271"/>
                <a:gd name="T90" fmla="*/ 89 w 417"/>
                <a:gd name="T91" fmla="*/ 9 h 271"/>
                <a:gd name="T92" fmla="*/ 79 w 417"/>
                <a:gd name="T93" fmla="*/ 9 h 271"/>
                <a:gd name="T94" fmla="*/ 69 w 417"/>
                <a:gd name="T95" fmla="*/ 9 h 271"/>
                <a:gd name="T96" fmla="*/ 59 w 417"/>
                <a:gd name="T97" fmla="*/ 9 h 271"/>
                <a:gd name="T98" fmla="*/ 49 w 417"/>
                <a:gd name="T99" fmla="*/ 9 h 271"/>
                <a:gd name="T100" fmla="*/ 41 w 417"/>
                <a:gd name="T101" fmla="*/ 10 h 271"/>
                <a:gd name="T102" fmla="*/ 34 w 417"/>
                <a:gd name="T103" fmla="*/ 10 h 271"/>
                <a:gd name="T104" fmla="*/ 26 w 417"/>
                <a:gd name="T105" fmla="*/ 10 h 271"/>
                <a:gd name="T106" fmla="*/ 20 w 417"/>
                <a:gd name="T107" fmla="*/ 10 h 271"/>
                <a:gd name="T108" fmla="*/ 13 w 417"/>
                <a:gd name="T109" fmla="*/ 10 h 271"/>
                <a:gd name="T110" fmla="*/ 4 w 417"/>
                <a:gd name="T111" fmla="*/ 12 h 271"/>
                <a:gd name="T112" fmla="*/ 0 w 417"/>
                <a:gd name="T113" fmla="*/ 12 h 271"/>
                <a:gd name="T114" fmla="*/ 211 w 417"/>
                <a:gd name="T115" fmla="*/ 271 h 271"/>
                <a:gd name="T116" fmla="*/ 417 w 417"/>
                <a:gd name="T11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7" h="271">
                  <a:moveTo>
                    <a:pt x="417" y="0"/>
                  </a:moveTo>
                  <a:lnTo>
                    <a:pt x="417" y="0"/>
                  </a:lnTo>
                  <a:lnTo>
                    <a:pt x="416" y="0"/>
                  </a:lnTo>
                  <a:lnTo>
                    <a:pt x="413" y="0"/>
                  </a:lnTo>
                  <a:lnTo>
                    <a:pt x="410" y="0"/>
                  </a:lnTo>
                  <a:lnTo>
                    <a:pt x="406" y="0"/>
                  </a:lnTo>
                  <a:lnTo>
                    <a:pt x="401" y="0"/>
                  </a:lnTo>
                  <a:lnTo>
                    <a:pt x="396" y="0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83" y="0"/>
                  </a:lnTo>
                  <a:lnTo>
                    <a:pt x="380" y="0"/>
                  </a:lnTo>
                  <a:lnTo>
                    <a:pt x="377" y="0"/>
                  </a:lnTo>
                  <a:lnTo>
                    <a:pt x="373" y="0"/>
                  </a:lnTo>
                  <a:lnTo>
                    <a:pt x="370" y="0"/>
                  </a:lnTo>
                  <a:lnTo>
                    <a:pt x="365" y="0"/>
                  </a:lnTo>
                  <a:lnTo>
                    <a:pt x="361" y="2"/>
                  </a:lnTo>
                  <a:lnTo>
                    <a:pt x="357" y="2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2"/>
                  </a:lnTo>
                  <a:lnTo>
                    <a:pt x="337" y="2"/>
                  </a:lnTo>
                  <a:lnTo>
                    <a:pt x="332" y="2"/>
                  </a:lnTo>
                  <a:lnTo>
                    <a:pt x="328" y="2"/>
                  </a:lnTo>
                  <a:lnTo>
                    <a:pt x="324" y="2"/>
                  </a:lnTo>
                  <a:lnTo>
                    <a:pt x="321" y="6"/>
                  </a:lnTo>
                  <a:lnTo>
                    <a:pt x="319" y="9"/>
                  </a:lnTo>
                  <a:lnTo>
                    <a:pt x="315" y="12"/>
                  </a:lnTo>
                  <a:lnTo>
                    <a:pt x="314" y="15"/>
                  </a:lnTo>
                  <a:lnTo>
                    <a:pt x="311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2" y="28"/>
                  </a:lnTo>
                  <a:lnTo>
                    <a:pt x="301" y="30"/>
                  </a:lnTo>
                  <a:lnTo>
                    <a:pt x="298" y="35"/>
                  </a:lnTo>
                  <a:lnTo>
                    <a:pt x="295" y="36"/>
                  </a:lnTo>
                  <a:lnTo>
                    <a:pt x="293" y="41"/>
                  </a:lnTo>
                  <a:lnTo>
                    <a:pt x="291" y="43"/>
                  </a:lnTo>
                  <a:lnTo>
                    <a:pt x="289" y="46"/>
                  </a:lnTo>
                  <a:lnTo>
                    <a:pt x="286" y="51"/>
                  </a:lnTo>
                  <a:lnTo>
                    <a:pt x="285" y="53"/>
                  </a:lnTo>
                  <a:lnTo>
                    <a:pt x="279" y="59"/>
                  </a:lnTo>
                  <a:lnTo>
                    <a:pt x="275" y="65"/>
                  </a:lnTo>
                  <a:lnTo>
                    <a:pt x="270" y="71"/>
                  </a:lnTo>
                  <a:lnTo>
                    <a:pt x="266" y="77"/>
                  </a:lnTo>
                  <a:lnTo>
                    <a:pt x="260" y="82"/>
                  </a:lnTo>
                  <a:lnTo>
                    <a:pt x="257" y="88"/>
                  </a:lnTo>
                  <a:lnTo>
                    <a:pt x="253" y="92"/>
                  </a:lnTo>
                  <a:lnTo>
                    <a:pt x="250" y="100"/>
                  </a:lnTo>
                  <a:lnTo>
                    <a:pt x="246" y="104"/>
                  </a:lnTo>
                  <a:lnTo>
                    <a:pt x="242" y="108"/>
                  </a:lnTo>
                  <a:lnTo>
                    <a:pt x="239" y="112"/>
                  </a:lnTo>
                  <a:lnTo>
                    <a:pt x="236" y="117"/>
                  </a:lnTo>
                  <a:lnTo>
                    <a:pt x="231" y="121"/>
                  </a:lnTo>
                  <a:lnTo>
                    <a:pt x="230" y="124"/>
                  </a:lnTo>
                  <a:lnTo>
                    <a:pt x="226" y="127"/>
                  </a:lnTo>
                  <a:lnTo>
                    <a:pt x="224" y="131"/>
                  </a:lnTo>
                  <a:lnTo>
                    <a:pt x="221" y="137"/>
                  </a:lnTo>
                  <a:lnTo>
                    <a:pt x="217" y="140"/>
                  </a:lnTo>
                  <a:lnTo>
                    <a:pt x="216" y="143"/>
                  </a:lnTo>
                  <a:lnTo>
                    <a:pt x="216" y="144"/>
                  </a:lnTo>
                  <a:lnTo>
                    <a:pt x="216" y="143"/>
                  </a:lnTo>
                  <a:lnTo>
                    <a:pt x="214" y="140"/>
                  </a:lnTo>
                  <a:lnTo>
                    <a:pt x="210" y="137"/>
                  </a:lnTo>
                  <a:lnTo>
                    <a:pt x="207" y="131"/>
                  </a:lnTo>
                  <a:lnTo>
                    <a:pt x="204" y="128"/>
                  </a:lnTo>
                  <a:lnTo>
                    <a:pt x="201" y="125"/>
                  </a:lnTo>
                  <a:lnTo>
                    <a:pt x="197" y="121"/>
                  </a:lnTo>
                  <a:lnTo>
                    <a:pt x="195" y="118"/>
                  </a:lnTo>
                  <a:lnTo>
                    <a:pt x="191" y="114"/>
                  </a:lnTo>
                  <a:lnTo>
                    <a:pt x="188" y="110"/>
                  </a:lnTo>
                  <a:lnTo>
                    <a:pt x="185" y="105"/>
                  </a:lnTo>
                  <a:lnTo>
                    <a:pt x="181" y="101"/>
                  </a:lnTo>
                  <a:lnTo>
                    <a:pt x="177" y="97"/>
                  </a:lnTo>
                  <a:lnTo>
                    <a:pt x="172" y="91"/>
                  </a:lnTo>
                  <a:lnTo>
                    <a:pt x="168" y="85"/>
                  </a:lnTo>
                  <a:lnTo>
                    <a:pt x="164" y="81"/>
                  </a:lnTo>
                  <a:lnTo>
                    <a:pt x="159" y="75"/>
                  </a:lnTo>
                  <a:lnTo>
                    <a:pt x="155" y="69"/>
                  </a:lnTo>
                  <a:lnTo>
                    <a:pt x="151" y="64"/>
                  </a:lnTo>
                  <a:lnTo>
                    <a:pt x="145" y="58"/>
                  </a:lnTo>
                  <a:lnTo>
                    <a:pt x="141" y="51"/>
                  </a:lnTo>
                  <a:lnTo>
                    <a:pt x="135" y="46"/>
                  </a:lnTo>
                  <a:lnTo>
                    <a:pt x="131" y="39"/>
                  </a:lnTo>
                  <a:lnTo>
                    <a:pt x="125" y="33"/>
                  </a:lnTo>
                  <a:lnTo>
                    <a:pt x="121" y="28"/>
                  </a:lnTo>
                  <a:lnTo>
                    <a:pt x="116" y="22"/>
                  </a:lnTo>
                  <a:lnTo>
                    <a:pt x="111" y="15"/>
                  </a:lnTo>
                  <a:lnTo>
                    <a:pt x="106" y="9"/>
                  </a:lnTo>
                  <a:lnTo>
                    <a:pt x="99" y="9"/>
                  </a:lnTo>
                  <a:lnTo>
                    <a:pt x="95" y="9"/>
                  </a:lnTo>
                  <a:lnTo>
                    <a:pt x="89" y="9"/>
                  </a:lnTo>
                  <a:lnTo>
                    <a:pt x="83" y="9"/>
                  </a:lnTo>
                  <a:lnTo>
                    <a:pt x="79" y="9"/>
                  </a:lnTo>
                  <a:lnTo>
                    <a:pt x="73" y="9"/>
                  </a:lnTo>
                  <a:lnTo>
                    <a:pt x="69" y="9"/>
                  </a:lnTo>
                  <a:lnTo>
                    <a:pt x="63" y="9"/>
                  </a:lnTo>
                  <a:lnTo>
                    <a:pt x="59" y="9"/>
                  </a:lnTo>
                  <a:lnTo>
                    <a:pt x="54" y="9"/>
                  </a:lnTo>
                  <a:lnTo>
                    <a:pt x="49" y="9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11" y="271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0" name="Freeform 116"/>
            <p:cNvSpPr>
              <a:spLocks/>
            </p:cNvSpPr>
            <p:nvPr userDrawn="1"/>
          </p:nvSpPr>
          <p:spPr bwMode="gray">
            <a:xfrm>
              <a:off x="2939" y="768"/>
              <a:ext cx="103" cy="81"/>
            </a:xfrm>
            <a:custGeom>
              <a:avLst/>
              <a:gdLst>
                <a:gd name="T0" fmla="*/ 206 w 206"/>
                <a:gd name="T1" fmla="*/ 0 h 161"/>
                <a:gd name="T2" fmla="*/ 105 w 206"/>
                <a:gd name="T3" fmla="*/ 161 h 161"/>
                <a:gd name="T4" fmla="*/ 0 w 206"/>
                <a:gd name="T5" fmla="*/ 12 h 161"/>
                <a:gd name="T6" fmla="*/ 206 w 206"/>
                <a:gd name="T7" fmla="*/ 0 h 161"/>
                <a:gd name="T8" fmla="*/ 206 w 206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61">
                  <a:moveTo>
                    <a:pt x="206" y="0"/>
                  </a:moveTo>
                  <a:lnTo>
                    <a:pt x="105" y="161"/>
                  </a:lnTo>
                  <a:lnTo>
                    <a:pt x="0" y="12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1" name="Freeform 117"/>
            <p:cNvSpPr>
              <a:spLocks/>
            </p:cNvSpPr>
            <p:nvPr userDrawn="1"/>
          </p:nvSpPr>
          <p:spPr bwMode="gray">
            <a:xfrm>
              <a:off x="2796" y="1278"/>
              <a:ext cx="108" cy="113"/>
            </a:xfrm>
            <a:custGeom>
              <a:avLst/>
              <a:gdLst>
                <a:gd name="T0" fmla="*/ 0 w 216"/>
                <a:gd name="T1" fmla="*/ 0 h 226"/>
                <a:gd name="T2" fmla="*/ 3 w 216"/>
                <a:gd name="T3" fmla="*/ 5 h 226"/>
                <a:gd name="T4" fmla="*/ 6 w 216"/>
                <a:gd name="T5" fmla="*/ 11 h 226"/>
                <a:gd name="T6" fmla="*/ 10 w 216"/>
                <a:gd name="T7" fmla="*/ 17 h 226"/>
                <a:gd name="T8" fmla="*/ 16 w 216"/>
                <a:gd name="T9" fmla="*/ 25 h 226"/>
                <a:gd name="T10" fmla="*/ 22 w 216"/>
                <a:gd name="T11" fmla="*/ 34 h 226"/>
                <a:gd name="T12" fmla="*/ 29 w 216"/>
                <a:gd name="T13" fmla="*/ 46 h 226"/>
                <a:gd name="T14" fmla="*/ 36 w 216"/>
                <a:gd name="T15" fmla="*/ 50 h 226"/>
                <a:gd name="T16" fmla="*/ 47 w 216"/>
                <a:gd name="T17" fmla="*/ 51 h 226"/>
                <a:gd name="T18" fmla="*/ 58 w 216"/>
                <a:gd name="T19" fmla="*/ 53 h 226"/>
                <a:gd name="T20" fmla="*/ 68 w 216"/>
                <a:gd name="T21" fmla="*/ 54 h 226"/>
                <a:gd name="T22" fmla="*/ 78 w 216"/>
                <a:gd name="T23" fmla="*/ 54 h 226"/>
                <a:gd name="T24" fmla="*/ 86 w 216"/>
                <a:gd name="T25" fmla="*/ 56 h 226"/>
                <a:gd name="T26" fmla="*/ 96 w 216"/>
                <a:gd name="T27" fmla="*/ 56 h 226"/>
                <a:gd name="T28" fmla="*/ 105 w 216"/>
                <a:gd name="T29" fmla="*/ 57 h 226"/>
                <a:gd name="T30" fmla="*/ 114 w 216"/>
                <a:gd name="T31" fmla="*/ 59 h 226"/>
                <a:gd name="T32" fmla="*/ 119 w 216"/>
                <a:gd name="T33" fmla="*/ 60 h 226"/>
                <a:gd name="T34" fmla="*/ 130 w 216"/>
                <a:gd name="T35" fmla="*/ 60 h 226"/>
                <a:gd name="T36" fmla="*/ 140 w 216"/>
                <a:gd name="T37" fmla="*/ 61 h 226"/>
                <a:gd name="T38" fmla="*/ 145 w 216"/>
                <a:gd name="T39" fmla="*/ 61 h 226"/>
                <a:gd name="T40" fmla="*/ 145 w 216"/>
                <a:gd name="T41" fmla="*/ 63 h 226"/>
                <a:gd name="T42" fmla="*/ 144 w 216"/>
                <a:gd name="T43" fmla="*/ 67 h 226"/>
                <a:gd name="T44" fmla="*/ 140 w 216"/>
                <a:gd name="T45" fmla="*/ 76 h 226"/>
                <a:gd name="T46" fmla="*/ 137 w 216"/>
                <a:gd name="T47" fmla="*/ 84 h 226"/>
                <a:gd name="T48" fmla="*/ 134 w 216"/>
                <a:gd name="T49" fmla="*/ 92 h 226"/>
                <a:gd name="T50" fmla="*/ 132 w 216"/>
                <a:gd name="T51" fmla="*/ 99 h 226"/>
                <a:gd name="T52" fmla="*/ 130 w 216"/>
                <a:gd name="T53" fmla="*/ 106 h 226"/>
                <a:gd name="T54" fmla="*/ 127 w 216"/>
                <a:gd name="T55" fmla="*/ 115 h 226"/>
                <a:gd name="T56" fmla="*/ 124 w 216"/>
                <a:gd name="T57" fmla="*/ 125 h 226"/>
                <a:gd name="T58" fmla="*/ 119 w 216"/>
                <a:gd name="T59" fmla="*/ 133 h 226"/>
                <a:gd name="T60" fmla="*/ 117 w 216"/>
                <a:gd name="T61" fmla="*/ 142 h 226"/>
                <a:gd name="T62" fmla="*/ 114 w 216"/>
                <a:gd name="T63" fmla="*/ 152 h 226"/>
                <a:gd name="T64" fmla="*/ 109 w 216"/>
                <a:gd name="T65" fmla="*/ 162 h 226"/>
                <a:gd name="T66" fmla="*/ 112 w 216"/>
                <a:gd name="T67" fmla="*/ 174 h 226"/>
                <a:gd name="T68" fmla="*/ 119 w 216"/>
                <a:gd name="T69" fmla="*/ 185 h 226"/>
                <a:gd name="T70" fmla="*/ 125 w 216"/>
                <a:gd name="T71" fmla="*/ 195 h 226"/>
                <a:gd name="T72" fmla="*/ 132 w 216"/>
                <a:gd name="T73" fmla="*/ 204 h 226"/>
                <a:gd name="T74" fmla="*/ 137 w 216"/>
                <a:gd name="T75" fmla="*/ 213 h 226"/>
                <a:gd name="T76" fmla="*/ 141 w 216"/>
                <a:gd name="T77" fmla="*/ 217 h 226"/>
                <a:gd name="T78" fmla="*/ 145 w 216"/>
                <a:gd name="T79" fmla="*/ 223 h 226"/>
                <a:gd name="T80" fmla="*/ 216 w 216"/>
                <a:gd name="T81" fmla="*/ 21 h 226"/>
                <a:gd name="T82" fmla="*/ 0 w 216"/>
                <a:gd name="T8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" h="22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3" y="5"/>
                  </a:lnTo>
                  <a:lnTo>
                    <a:pt x="4" y="7"/>
                  </a:lnTo>
                  <a:lnTo>
                    <a:pt x="6" y="11"/>
                  </a:lnTo>
                  <a:lnTo>
                    <a:pt x="9" y="14"/>
                  </a:lnTo>
                  <a:lnTo>
                    <a:pt x="10" y="17"/>
                  </a:lnTo>
                  <a:lnTo>
                    <a:pt x="13" y="21"/>
                  </a:lnTo>
                  <a:lnTo>
                    <a:pt x="16" y="25"/>
                  </a:lnTo>
                  <a:lnTo>
                    <a:pt x="19" y="30"/>
                  </a:lnTo>
                  <a:lnTo>
                    <a:pt x="22" y="34"/>
                  </a:lnTo>
                  <a:lnTo>
                    <a:pt x="24" y="40"/>
                  </a:lnTo>
                  <a:lnTo>
                    <a:pt x="29" y="46"/>
                  </a:lnTo>
                  <a:lnTo>
                    <a:pt x="33" y="50"/>
                  </a:lnTo>
                  <a:lnTo>
                    <a:pt x="36" y="50"/>
                  </a:lnTo>
                  <a:lnTo>
                    <a:pt x="42" y="51"/>
                  </a:lnTo>
                  <a:lnTo>
                    <a:pt x="47" y="51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4"/>
                  </a:lnTo>
                  <a:lnTo>
                    <a:pt x="68" y="54"/>
                  </a:lnTo>
                  <a:lnTo>
                    <a:pt x="73" y="54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86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101" y="57"/>
                  </a:lnTo>
                  <a:lnTo>
                    <a:pt x="105" y="57"/>
                  </a:lnTo>
                  <a:lnTo>
                    <a:pt x="109" y="59"/>
                  </a:lnTo>
                  <a:lnTo>
                    <a:pt x="114" y="59"/>
                  </a:lnTo>
                  <a:lnTo>
                    <a:pt x="117" y="60"/>
                  </a:lnTo>
                  <a:lnTo>
                    <a:pt x="119" y="60"/>
                  </a:lnTo>
                  <a:lnTo>
                    <a:pt x="124" y="60"/>
                  </a:lnTo>
                  <a:lnTo>
                    <a:pt x="130" y="60"/>
                  </a:lnTo>
                  <a:lnTo>
                    <a:pt x="135" y="61"/>
                  </a:lnTo>
                  <a:lnTo>
                    <a:pt x="140" y="61"/>
                  </a:lnTo>
                  <a:lnTo>
                    <a:pt x="144" y="61"/>
                  </a:lnTo>
                  <a:lnTo>
                    <a:pt x="145" y="61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64"/>
                  </a:lnTo>
                  <a:lnTo>
                    <a:pt x="144" y="67"/>
                  </a:lnTo>
                  <a:lnTo>
                    <a:pt x="143" y="72"/>
                  </a:lnTo>
                  <a:lnTo>
                    <a:pt x="140" y="76"/>
                  </a:lnTo>
                  <a:lnTo>
                    <a:pt x="138" y="82"/>
                  </a:lnTo>
                  <a:lnTo>
                    <a:pt x="137" y="84"/>
                  </a:lnTo>
                  <a:lnTo>
                    <a:pt x="135" y="89"/>
                  </a:lnTo>
                  <a:lnTo>
                    <a:pt x="134" y="92"/>
                  </a:lnTo>
                  <a:lnTo>
                    <a:pt x="134" y="96"/>
                  </a:lnTo>
                  <a:lnTo>
                    <a:pt x="132" y="99"/>
                  </a:lnTo>
                  <a:lnTo>
                    <a:pt x="131" y="102"/>
                  </a:lnTo>
                  <a:lnTo>
                    <a:pt x="130" y="106"/>
                  </a:lnTo>
                  <a:lnTo>
                    <a:pt x="128" y="110"/>
                  </a:lnTo>
                  <a:lnTo>
                    <a:pt x="127" y="115"/>
                  </a:lnTo>
                  <a:lnTo>
                    <a:pt x="125" y="120"/>
                  </a:lnTo>
                  <a:lnTo>
                    <a:pt x="124" y="125"/>
                  </a:lnTo>
                  <a:lnTo>
                    <a:pt x="121" y="129"/>
                  </a:lnTo>
                  <a:lnTo>
                    <a:pt x="119" y="133"/>
                  </a:lnTo>
                  <a:lnTo>
                    <a:pt x="118" y="138"/>
                  </a:lnTo>
                  <a:lnTo>
                    <a:pt x="117" y="142"/>
                  </a:lnTo>
                  <a:lnTo>
                    <a:pt x="115" y="148"/>
                  </a:lnTo>
                  <a:lnTo>
                    <a:pt x="114" y="152"/>
                  </a:lnTo>
                  <a:lnTo>
                    <a:pt x="111" y="158"/>
                  </a:lnTo>
                  <a:lnTo>
                    <a:pt x="109" y="162"/>
                  </a:lnTo>
                  <a:lnTo>
                    <a:pt x="109" y="168"/>
                  </a:lnTo>
                  <a:lnTo>
                    <a:pt x="112" y="174"/>
                  </a:lnTo>
                  <a:lnTo>
                    <a:pt x="115" y="179"/>
                  </a:lnTo>
                  <a:lnTo>
                    <a:pt x="119" y="185"/>
                  </a:lnTo>
                  <a:lnTo>
                    <a:pt x="124" y="191"/>
                  </a:lnTo>
                  <a:lnTo>
                    <a:pt x="125" y="195"/>
                  </a:lnTo>
                  <a:lnTo>
                    <a:pt x="130" y="200"/>
                  </a:lnTo>
                  <a:lnTo>
                    <a:pt x="132" y="204"/>
                  </a:lnTo>
                  <a:lnTo>
                    <a:pt x="135" y="210"/>
                  </a:lnTo>
                  <a:lnTo>
                    <a:pt x="137" y="213"/>
                  </a:lnTo>
                  <a:lnTo>
                    <a:pt x="140" y="215"/>
                  </a:lnTo>
                  <a:lnTo>
                    <a:pt x="141" y="217"/>
                  </a:lnTo>
                  <a:lnTo>
                    <a:pt x="143" y="221"/>
                  </a:lnTo>
                  <a:lnTo>
                    <a:pt x="145" y="223"/>
                  </a:lnTo>
                  <a:lnTo>
                    <a:pt x="145" y="226"/>
                  </a:lnTo>
                  <a:lnTo>
                    <a:pt x="216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2" name="Freeform 118"/>
            <p:cNvSpPr>
              <a:spLocks/>
            </p:cNvSpPr>
            <p:nvPr userDrawn="1"/>
          </p:nvSpPr>
          <p:spPr bwMode="gray">
            <a:xfrm>
              <a:off x="2792" y="1319"/>
              <a:ext cx="61" cy="55"/>
            </a:xfrm>
            <a:custGeom>
              <a:avLst/>
              <a:gdLst>
                <a:gd name="T0" fmla="*/ 0 w 123"/>
                <a:gd name="T1" fmla="*/ 0 h 111"/>
                <a:gd name="T2" fmla="*/ 123 w 123"/>
                <a:gd name="T3" fmla="*/ 3 h 111"/>
                <a:gd name="T4" fmla="*/ 74 w 123"/>
                <a:gd name="T5" fmla="*/ 111 h 111"/>
                <a:gd name="T6" fmla="*/ 0 w 123"/>
                <a:gd name="T7" fmla="*/ 0 h 111"/>
                <a:gd name="T8" fmla="*/ 0 w 123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1">
                  <a:moveTo>
                    <a:pt x="0" y="0"/>
                  </a:moveTo>
                  <a:lnTo>
                    <a:pt x="123" y="3"/>
                  </a:lnTo>
                  <a:lnTo>
                    <a:pt x="7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3" name="Freeform 119"/>
            <p:cNvSpPr>
              <a:spLocks/>
            </p:cNvSpPr>
            <p:nvPr userDrawn="1"/>
          </p:nvSpPr>
          <p:spPr bwMode="gray">
            <a:xfrm>
              <a:off x="3126" y="1327"/>
              <a:ext cx="115" cy="108"/>
            </a:xfrm>
            <a:custGeom>
              <a:avLst/>
              <a:gdLst>
                <a:gd name="T0" fmla="*/ 0 w 231"/>
                <a:gd name="T1" fmla="*/ 215 h 216"/>
                <a:gd name="T2" fmla="*/ 6 w 231"/>
                <a:gd name="T3" fmla="*/ 212 h 216"/>
                <a:gd name="T4" fmla="*/ 11 w 231"/>
                <a:gd name="T5" fmla="*/ 209 h 216"/>
                <a:gd name="T6" fmla="*/ 19 w 231"/>
                <a:gd name="T7" fmla="*/ 205 h 216"/>
                <a:gd name="T8" fmla="*/ 26 w 231"/>
                <a:gd name="T9" fmla="*/ 199 h 216"/>
                <a:gd name="T10" fmla="*/ 38 w 231"/>
                <a:gd name="T11" fmla="*/ 195 h 216"/>
                <a:gd name="T12" fmla="*/ 48 w 231"/>
                <a:gd name="T13" fmla="*/ 189 h 216"/>
                <a:gd name="T14" fmla="*/ 54 w 231"/>
                <a:gd name="T15" fmla="*/ 179 h 216"/>
                <a:gd name="T16" fmla="*/ 55 w 231"/>
                <a:gd name="T17" fmla="*/ 169 h 216"/>
                <a:gd name="T18" fmla="*/ 57 w 231"/>
                <a:gd name="T19" fmla="*/ 159 h 216"/>
                <a:gd name="T20" fmla="*/ 58 w 231"/>
                <a:gd name="T21" fmla="*/ 149 h 216"/>
                <a:gd name="T22" fmla="*/ 58 w 231"/>
                <a:gd name="T23" fmla="*/ 139 h 216"/>
                <a:gd name="T24" fmla="*/ 60 w 231"/>
                <a:gd name="T25" fmla="*/ 129 h 216"/>
                <a:gd name="T26" fmla="*/ 62 w 231"/>
                <a:gd name="T27" fmla="*/ 120 h 216"/>
                <a:gd name="T28" fmla="*/ 62 w 231"/>
                <a:gd name="T29" fmla="*/ 111 h 216"/>
                <a:gd name="T30" fmla="*/ 64 w 231"/>
                <a:gd name="T31" fmla="*/ 103 h 216"/>
                <a:gd name="T32" fmla="*/ 65 w 231"/>
                <a:gd name="T33" fmla="*/ 95 h 216"/>
                <a:gd name="T34" fmla="*/ 65 w 231"/>
                <a:gd name="T35" fmla="*/ 85 h 216"/>
                <a:gd name="T36" fmla="*/ 68 w 231"/>
                <a:gd name="T37" fmla="*/ 78 h 216"/>
                <a:gd name="T38" fmla="*/ 68 w 231"/>
                <a:gd name="T39" fmla="*/ 72 h 216"/>
                <a:gd name="T40" fmla="*/ 71 w 231"/>
                <a:gd name="T41" fmla="*/ 74 h 216"/>
                <a:gd name="T42" fmla="*/ 78 w 231"/>
                <a:gd name="T43" fmla="*/ 75 h 216"/>
                <a:gd name="T44" fmla="*/ 88 w 231"/>
                <a:gd name="T45" fmla="*/ 80 h 216"/>
                <a:gd name="T46" fmla="*/ 94 w 231"/>
                <a:gd name="T47" fmla="*/ 82 h 216"/>
                <a:gd name="T48" fmla="*/ 101 w 231"/>
                <a:gd name="T49" fmla="*/ 85 h 216"/>
                <a:gd name="T50" fmla="*/ 108 w 231"/>
                <a:gd name="T51" fmla="*/ 88 h 216"/>
                <a:gd name="T52" fmla="*/ 116 w 231"/>
                <a:gd name="T53" fmla="*/ 91 h 216"/>
                <a:gd name="T54" fmla="*/ 126 w 231"/>
                <a:gd name="T55" fmla="*/ 94 h 216"/>
                <a:gd name="T56" fmla="*/ 134 w 231"/>
                <a:gd name="T57" fmla="*/ 98 h 216"/>
                <a:gd name="T58" fmla="*/ 143 w 231"/>
                <a:gd name="T59" fmla="*/ 101 h 216"/>
                <a:gd name="T60" fmla="*/ 153 w 231"/>
                <a:gd name="T61" fmla="*/ 104 h 216"/>
                <a:gd name="T62" fmla="*/ 163 w 231"/>
                <a:gd name="T63" fmla="*/ 108 h 216"/>
                <a:gd name="T64" fmla="*/ 173 w 231"/>
                <a:gd name="T65" fmla="*/ 113 h 216"/>
                <a:gd name="T66" fmla="*/ 185 w 231"/>
                <a:gd name="T67" fmla="*/ 105 h 216"/>
                <a:gd name="T68" fmla="*/ 196 w 231"/>
                <a:gd name="T69" fmla="*/ 98 h 216"/>
                <a:gd name="T70" fmla="*/ 206 w 231"/>
                <a:gd name="T71" fmla="*/ 93 h 216"/>
                <a:gd name="T72" fmla="*/ 215 w 231"/>
                <a:gd name="T73" fmla="*/ 88 h 216"/>
                <a:gd name="T74" fmla="*/ 221 w 231"/>
                <a:gd name="T75" fmla="*/ 82 h 216"/>
                <a:gd name="T76" fmla="*/ 227 w 231"/>
                <a:gd name="T77" fmla="*/ 80 h 216"/>
                <a:gd name="T78" fmla="*/ 231 w 231"/>
                <a:gd name="T79" fmla="*/ 78 h 216"/>
                <a:gd name="T80" fmla="*/ 0 w 231"/>
                <a:gd name="T8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216">
                  <a:moveTo>
                    <a:pt x="0" y="216"/>
                  </a:moveTo>
                  <a:lnTo>
                    <a:pt x="0" y="215"/>
                  </a:lnTo>
                  <a:lnTo>
                    <a:pt x="5" y="213"/>
                  </a:lnTo>
                  <a:lnTo>
                    <a:pt x="6" y="212"/>
                  </a:lnTo>
                  <a:lnTo>
                    <a:pt x="9" y="211"/>
                  </a:lnTo>
                  <a:lnTo>
                    <a:pt x="11" y="209"/>
                  </a:lnTo>
                  <a:lnTo>
                    <a:pt x="15" y="208"/>
                  </a:lnTo>
                  <a:lnTo>
                    <a:pt x="19" y="205"/>
                  </a:lnTo>
                  <a:lnTo>
                    <a:pt x="22" y="203"/>
                  </a:lnTo>
                  <a:lnTo>
                    <a:pt x="26" y="199"/>
                  </a:lnTo>
                  <a:lnTo>
                    <a:pt x="31" y="196"/>
                  </a:lnTo>
                  <a:lnTo>
                    <a:pt x="38" y="195"/>
                  </a:lnTo>
                  <a:lnTo>
                    <a:pt x="42" y="192"/>
                  </a:lnTo>
                  <a:lnTo>
                    <a:pt x="48" y="189"/>
                  </a:lnTo>
                  <a:lnTo>
                    <a:pt x="54" y="185"/>
                  </a:lnTo>
                  <a:lnTo>
                    <a:pt x="54" y="179"/>
                  </a:lnTo>
                  <a:lnTo>
                    <a:pt x="55" y="175"/>
                  </a:lnTo>
                  <a:lnTo>
                    <a:pt x="55" y="169"/>
                  </a:lnTo>
                  <a:lnTo>
                    <a:pt x="55" y="165"/>
                  </a:lnTo>
                  <a:lnTo>
                    <a:pt x="57" y="159"/>
                  </a:lnTo>
                  <a:lnTo>
                    <a:pt x="57" y="153"/>
                  </a:lnTo>
                  <a:lnTo>
                    <a:pt x="58" y="149"/>
                  </a:lnTo>
                  <a:lnTo>
                    <a:pt x="58" y="144"/>
                  </a:lnTo>
                  <a:lnTo>
                    <a:pt x="58" y="139"/>
                  </a:lnTo>
                  <a:lnTo>
                    <a:pt x="60" y="134"/>
                  </a:lnTo>
                  <a:lnTo>
                    <a:pt x="60" y="129"/>
                  </a:lnTo>
                  <a:lnTo>
                    <a:pt x="61" y="124"/>
                  </a:lnTo>
                  <a:lnTo>
                    <a:pt x="62" y="120"/>
                  </a:lnTo>
                  <a:lnTo>
                    <a:pt x="62" y="116"/>
                  </a:lnTo>
                  <a:lnTo>
                    <a:pt x="62" y="111"/>
                  </a:lnTo>
                  <a:lnTo>
                    <a:pt x="64" y="108"/>
                  </a:lnTo>
                  <a:lnTo>
                    <a:pt x="64" y="103"/>
                  </a:lnTo>
                  <a:lnTo>
                    <a:pt x="64" y="100"/>
                  </a:lnTo>
                  <a:lnTo>
                    <a:pt x="65" y="95"/>
                  </a:lnTo>
                  <a:lnTo>
                    <a:pt x="65" y="93"/>
                  </a:lnTo>
                  <a:lnTo>
                    <a:pt x="65" y="85"/>
                  </a:lnTo>
                  <a:lnTo>
                    <a:pt x="68" y="82"/>
                  </a:lnTo>
                  <a:lnTo>
                    <a:pt x="68" y="78"/>
                  </a:lnTo>
                  <a:lnTo>
                    <a:pt x="68" y="75"/>
                  </a:lnTo>
                  <a:lnTo>
                    <a:pt x="68" y="72"/>
                  </a:lnTo>
                  <a:lnTo>
                    <a:pt x="70" y="72"/>
                  </a:lnTo>
                  <a:lnTo>
                    <a:pt x="71" y="74"/>
                  </a:lnTo>
                  <a:lnTo>
                    <a:pt x="74" y="74"/>
                  </a:lnTo>
                  <a:lnTo>
                    <a:pt x="78" y="75"/>
                  </a:lnTo>
                  <a:lnTo>
                    <a:pt x="83" y="78"/>
                  </a:lnTo>
                  <a:lnTo>
                    <a:pt x="88" y="80"/>
                  </a:lnTo>
                  <a:lnTo>
                    <a:pt x="90" y="81"/>
                  </a:lnTo>
                  <a:lnTo>
                    <a:pt x="94" y="82"/>
                  </a:lnTo>
                  <a:lnTo>
                    <a:pt x="97" y="84"/>
                  </a:lnTo>
                  <a:lnTo>
                    <a:pt x="101" y="85"/>
                  </a:lnTo>
                  <a:lnTo>
                    <a:pt x="104" y="85"/>
                  </a:lnTo>
                  <a:lnTo>
                    <a:pt x="108" y="88"/>
                  </a:lnTo>
                  <a:lnTo>
                    <a:pt x="113" y="90"/>
                  </a:lnTo>
                  <a:lnTo>
                    <a:pt x="116" y="91"/>
                  </a:lnTo>
                  <a:lnTo>
                    <a:pt x="120" y="93"/>
                  </a:lnTo>
                  <a:lnTo>
                    <a:pt x="126" y="94"/>
                  </a:lnTo>
                  <a:lnTo>
                    <a:pt x="129" y="95"/>
                  </a:lnTo>
                  <a:lnTo>
                    <a:pt x="134" y="98"/>
                  </a:lnTo>
                  <a:lnTo>
                    <a:pt x="139" y="100"/>
                  </a:lnTo>
                  <a:lnTo>
                    <a:pt x="143" y="101"/>
                  </a:lnTo>
                  <a:lnTo>
                    <a:pt x="147" y="103"/>
                  </a:lnTo>
                  <a:lnTo>
                    <a:pt x="153" y="104"/>
                  </a:lnTo>
                  <a:lnTo>
                    <a:pt x="157" y="105"/>
                  </a:lnTo>
                  <a:lnTo>
                    <a:pt x="163" y="108"/>
                  </a:lnTo>
                  <a:lnTo>
                    <a:pt x="168" y="110"/>
                  </a:lnTo>
                  <a:lnTo>
                    <a:pt x="173" y="113"/>
                  </a:lnTo>
                  <a:lnTo>
                    <a:pt x="179" y="108"/>
                  </a:lnTo>
                  <a:lnTo>
                    <a:pt x="185" y="105"/>
                  </a:lnTo>
                  <a:lnTo>
                    <a:pt x="191" y="103"/>
                  </a:lnTo>
                  <a:lnTo>
                    <a:pt x="196" y="98"/>
                  </a:lnTo>
                  <a:lnTo>
                    <a:pt x="201" y="95"/>
                  </a:lnTo>
                  <a:lnTo>
                    <a:pt x="206" y="93"/>
                  </a:lnTo>
                  <a:lnTo>
                    <a:pt x="211" y="90"/>
                  </a:lnTo>
                  <a:lnTo>
                    <a:pt x="215" y="88"/>
                  </a:lnTo>
                  <a:lnTo>
                    <a:pt x="218" y="84"/>
                  </a:lnTo>
                  <a:lnTo>
                    <a:pt x="221" y="82"/>
                  </a:lnTo>
                  <a:lnTo>
                    <a:pt x="224" y="81"/>
                  </a:lnTo>
                  <a:lnTo>
                    <a:pt x="227" y="80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31" y="0"/>
                  </a:lnTo>
                  <a:lnTo>
                    <a:pt x="0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4" name="Freeform 120"/>
            <p:cNvSpPr>
              <a:spLocks/>
            </p:cNvSpPr>
            <p:nvPr userDrawn="1"/>
          </p:nvSpPr>
          <p:spPr bwMode="gray">
            <a:xfrm>
              <a:off x="3167" y="1377"/>
              <a:ext cx="56" cy="61"/>
            </a:xfrm>
            <a:custGeom>
              <a:avLst/>
              <a:gdLst>
                <a:gd name="T0" fmla="*/ 0 w 110"/>
                <a:gd name="T1" fmla="*/ 122 h 122"/>
                <a:gd name="T2" fmla="*/ 5 w 110"/>
                <a:gd name="T3" fmla="*/ 0 h 122"/>
                <a:gd name="T4" fmla="*/ 110 w 110"/>
                <a:gd name="T5" fmla="*/ 50 h 122"/>
                <a:gd name="T6" fmla="*/ 0 w 110"/>
                <a:gd name="T7" fmla="*/ 122 h 122"/>
                <a:gd name="T8" fmla="*/ 0 w 110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2">
                  <a:moveTo>
                    <a:pt x="0" y="122"/>
                  </a:moveTo>
                  <a:lnTo>
                    <a:pt x="5" y="0"/>
                  </a:lnTo>
                  <a:lnTo>
                    <a:pt x="110" y="50"/>
                  </a:lnTo>
                  <a:lnTo>
                    <a:pt x="0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5" name="Freeform 121"/>
            <p:cNvSpPr>
              <a:spLocks/>
            </p:cNvSpPr>
            <p:nvPr userDrawn="1"/>
          </p:nvSpPr>
          <p:spPr bwMode="gray">
            <a:xfrm>
              <a:off x="2990" y="1357"/>
              <a:ext cx="135" cy="90"/>
            </a:xfrm>
            <a:custGeom>
              <a:avLst/>
              <a:gdLst>
                <a:gd name="T0" fmla="*/ 0 w 270"/>
                <a:gd name="T1" fmla="*/ 180 h 180"/>
                <a:gd name="T2" fmla="*/ 6 w 270"/>
                <a:gd name="T3" fmla="*/ 180 h 180"/>
                <a:gd name="T4" fmla="*/ 13 w 270"/>
                <a:gd name="T5" fmla="*/ 179 h 180"/>
                <a:gd name="T6" fmla="*/ 20 w 270"/>
                <a:gd name="T7" fmla="*/ 177 h 180"/>
                <a:gd name="T8" fmla="*/ 31 w 270"/>
                <a:gd name="T9" fmla="*/ 177 h 180"/>
                <a:gd name="T10" fmla="*/ 44 w 270"/>
                <a:gd name="T11" fmla="*/ 176 h 180"/>
                <a:gd name="T12" fmla="*/ 51 w 270"/>
                <a:gd name="T13" fmla="*/ 176 h 180"/>
                <a:gd name="T14" fmla="*/ 59 w 270"/>
                <a:gd name="T15" fmla="*/ 176 h 180"/>
                <a:gd name="T16" fmla="*/ 64 w 270"/>
                <a:gd name="T17" fmla="*/ 170 h 180"/>
                <a:gd name="T18" fmla="*/ 69 w 270"/>
                <a:gd name="T19" fmla="*/ 162 h 180"/>
                <a:gd name="T20" fmla="*/ 75 w 270"/>
                <a:gd name="T21" fmla="*/ 153 h 180"/>
                <a:gd name="T22" fmla="*/ 81 w 270"/>
                <a:gd name="T23" fmla="*/ 144 h 180"/>
                <a:gd name="T24" fmla="*/ 88 w 270"/>
                <a:gd name="T25" fmla="*/ 136 h 180"/>
                <a:gd name="T26" fmla="*/ 92 w 270"/>
                <a:gd name="T27" fmla="*/ 129 h 180"/>
                <a:gd name="T28" fmla="*/ 98 w 270"/>
                <a:gd name="T29" fmla="*/ 121 h 180"/>
                <a:gd name="T30" fmla="*/ 103 w 270"/>
                <a:gd name="T31" fmla="*/ 114 h 180"/>
                <a:gd name="T32" fmla="*/ 108 w 270"/>
                <a:gd name="T33" fmla="*/ 107 h 180"/>
                <a:gd name="T34" fmla="*/ 111 w 270"/>
                <a:gd name="T35" fmla="*/ 101 h 180"/>
                <a:gd name="T36" fmla="*/ 117 w 270"/>
                <a:gd name="T37" fmla="*/ 94 h 180"/>
                <a:gd name="T38" fmla="*/ 121 w 270"/>
                <a:gd name="T39" fmla="*/ 85 h 180"/>
                <a:gd name="T40" fmla="*/ 126 w 270"/>
                <a:gd name="T41" fmla="*/ 81 h 180"/>
                <a:gd name="T42" fmla="*/ 128 w 270"/>
                <a:gd name="T43" fmla="*/ 84 h 180"/>
                <a:gd name="T44" fmla="*/ 133 w 270"/>
                <a:gd name="T45" fmla="*/ 88 h 180"/>
                <a:gd name="T46" fmla="*/ 140 w 270"/>
                <a:gd name="T47" fmla="*/ 95 h 180"/>
                <a:gd name="T48" fmla="*/ 150 w 270"/>
                <a:gd name="T49" fmla="*/ 107 h 180"/>
                <a:gd name="T50" fmla="*/ 154 w 270"/>
                <a:gd name="T51" fmla="*/ 113 h 180"/>
                <a:gd name="T52" fmla="*/ 160 w 270"/>
                <a:gd name="T53" fmla="*/ 120 h 180"/>
                <a:gd name="T54" fmla="*/ 166 w 270"/>
                <a:gd name="T55" fmla="*/ 127 h 180"/>
                <a:gd name="T56" fmla="*/ 173 w 270"/>
                <a:gd name="T57" fmla="*/ 134 h 180"/>
                <a:gd name="T58" fmla="*/ 180 w 270"/>
                <a:gd name="T59" fmla="*/ 141 h 180"/>
                <a:gd name="T60" fmla="*/ 188 w 270"/>
                <a:gd name="T61" fmla="*/ 149 h 180"/>
                <a:gd name="T62" fmla="*/ 195 w 270"/>
                <a:gd name="T63" fmla="*/ 157 h 180"/>
                <a:gd name="T64" fmla="*/ 202 w 270"/>
                <a:gd name="T65" fmla="*/ 166 h 180"/>
                <a:gd name="T66" fmla="*/ 208 w 270"/>
                <a:gd name="T67" fmla="*/ 165 h 180"/>
                <a:gd name="T68" fmla="*/ 215 w 270"/>
                <a:gd name="T69" fmla="*/ 163 h 180"/>
                <a:gd name="T70" fmla="*/ 221 w 270"/>
                <a:gd name="T71" fmla="*/ 163 h 180"/>
                <a:gd name="T72" fmla="*/ 228 w 270"/>
                <a:gd name="T73" fmla="*/ 162 h 180"/>
                <a:gd name="T74" fmla="*/ 239 w 270"/>
                <a:gd name="T75" fmla="*/ 162 h 180"/>
                <a:gd name="T76" fmla="*/ 249 w 270"/>
                <a:gd name="T77" fmla="*/ 162 h 180"/>
                <a:gd name="T78" fmla="*/ 257 w 270"/>
                <a:gd name="T79" fmla="*/ 160 h 180"/>
                <a:gd name="T80" fmla="*/ 264 w 270"/>
                <a:gd name="T81" fmla="*/ 160 h 180"/>
                <a:gd name="T82" fmla="*/ 270 w 270"/>
                <a:gd name="T83" fmla="*/ 160 h 180"/>
                <a:gd name="T84" fmla="*/ 0 w 270"/>
                <a:gd name="T8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80">
                  <a:moveTo>
                    <a:pt x="0" y="180"/>
                  </a:moveTo>
                  <a:lnTo>
                    <a:pt x="0" y="180"/>
                  </a:lnTo>
                  <a:lnTo>
                    <a:pt x="5" y="180"/>
                  </a:lnTo>
                  <a:lnTo>
                    <a:pt x="6" y="180"/>
                  </a:lnTo>
                  <a:lnTo>
                    <a:pt x="10" y="180"/>
                  </a:lnTo>
                  <a:lnTo>
                    <a:pt x="13" y="179"/>
                  </a:lnTo>
                  <a:lnTo>
                    <a:pt x="18" y="179"/>
                  </a:lnTo>
                  <a:lnTo>
                    <a:pt x="20" y="177"/>
                  </a:lnTo>
                  <a:lnTo>
                    <a:pt x="26" y="177"/>
                  </a:lnTo>
                  <a:lnTo>
                    <a:pt x="31" y="177"/>
                  </a:lnTo>
                  <a:lnTo>
                    <a:pt x="38" y="177"/>
                  </a:lnTo>
                  <a:lnTo>
                    <a:pt x="44" y="176"/>
                  </a:lnTo>
                  <a:lnTo>
                    <a:pt x="49" y="176"/>
                  </a:lnTo>
                  <a:lnTo>
                    <a:pt x="51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2" y="176"/>
                  </a:lnTo>
                  <a:lnTo>
                    <a:pt x="64" y="170"/>
                  </a:lnTo>
                  <a:lnTo>
                    <a:pt x="68" y="166"/>
                  </a:lnTo>
                  <a:lnTo>
                    <a:pt x="69" y="162"/>
                  </a:lnTo>
                  <a:lnTo>
                    <a:pt x="74" y="157"/>
                  </a:lnTo>
                  <a:lnTo>
                    <a:pt x="75" y="153"/>
                  </a:lnTo>
                  <a:lnTo>
                    <a:pt x="80" y="149"/>
                  </a:lnTo>
                  <a:lnTo>
                    <a:pt x="81" y="144"/>
                  </a:lnTo>
                  <a:lnTo>
                    <a:pt x="85" y="141"/>
                  </a:lnTo>
                  <a:lnTo>
                    <a:pt x="88" y="136"/>
                  </a:lnTo>
                  <a:lnTo>
                    <a:pt x="90" y="133"/>
                  </a:lnTo>
                  <a:lnTo>
                    <a:pt x="92" y="129"/>
                  </a:lnTo>
                  <a:lnTo>
                    <a:pt x="95" y="126"/>
                  </a:lnTo>
                  <a:lnTo>
                    <a:pt x="98" y="121"/>
                  </a:lnTo>
                  <a:lnTo>
                    <a:pt x="100" y="117"/>
                  </a:lnTo>
                  <a:lnTo>
                    <a:pt x="103" y="114"/>
                  </a:lnTo>
                  <a:lnTo>
                    <a:pt x="105" y="111"/>
                  </a:lnTo>
                  <a:lnTo>
                    <a:pt x="108" y="107"/>
                  </a:lnTo>
                  <a:lnTo>
                    <a:pt x="110" y="104"/>
                  </a:lnTo>
                  <a:lnTo>
                    <a:pt x="111" y="101"/>
                  </a:lnTo>
                  <a:lnTo>
                    <a:pt x="114" y="98"/>
                  </a:lnTo>
                  <a:lnTo>
                    <a:pt x="117" y="94"/>
                  </a:lnTo>
                  <a:lnTo>
                    <a:pt x="120" y="90"/>
                  </a:lnTo>
                  <a:lnTo>
                    <a:pt x="121" y="85"/>
                  </a:lnTo>
                  <a:lnTo>
                    <a:pt x="124" y="84"/>
                  </a:lnTo>
                  <a:lnTo>
                    <a:pt x="126" y="81"/>
                  </a:lnTo>
                  <a:lnTo>
                    <a:pt x="126" y="81"/>
                  </a:lnTo>
                  <a:lnTo>
                    <a:pt x="128" y="84"/>
                  </a:lnTo>
                  <a:lnTo>
                    <a:pt x="130" y="85"/>
                  </a:lnTo>
                  <a:lnTo>
                    <a:pt x="133" y="88"/>
                  </a:lnTo>
                  <a:lnTo>
                    <a:pt x="136" y="91"/>
                  </a:lnTo>
                  <a:lnTo>
                    <a:pt x="140" y="95"/>
                  </a:lnTo>
                  <a:lnTo>
                    <a:pt x="144" y="101"/>
                  </a:lnTo>
                  <a:lnTo>
                    <a:pt x="150" y="107"/>
                  </a:lnTo>
                  <a:lnTo>
                    <a:pt x="152" y="110"/>
                  </a:lnTo>
                  <a:lnTo>
                    <a:pt x="154" y="113"/>
                  </a:lnTo>
                  <a:lnTo>
                    <a:pt x="157" y="116"/>
                  </a:lnTo>
                  <a:lnTo>
                    <a:pt x="160" y="120"/>
                  </a:lnTo>
                  <a:lnTo>
                    <a:pt x="164" y="124"/>
                  </a:lnTo>
                  <a:lnTo>
                    <a:pt x="166" y="127"/>
                  </a:lnTo>
                  <a:lnTo>
                    <a:pt x="170" y="130"/>
                  </a:lnTo>
                  <a:lnTo>
                    <a:pt x="173" y="134"/>
                  </a:lnTo>
                  <a:lnTo>
                    <a:pt x="176" y="137"/>
                  </a:lnTo>
                  <a:lnTo>
                    <a:pt x="180" y="141"/>
                  </a:lnTo>
                  <a:lnTo>
                    <a:pt x="185" y="146"/>
                  </a:lnTo>
                  <a:lnTo>
                    <a:pt x="188" y="149"/>
                  </a:lnTo>
                  <a:lnTo>
                    <a:pt x="190" y="153"/>
                  </a:lnTo>
                  <a:lnTo>
                    <a:pt x="195" y="157"/>
                  </a:lnTo>
                  <a:lnTo>
                    <a:pt x="198" y="160"/>
                  </a:lnTo>
                  <a:lnTo>
                    <a:pt x="202" y="166"/>
                  </a:lnTo>
                  <a:lnTo>
                    <a:pt x="205" y="165"/>
                  </a:lnTo>
                  <a:lnTo>
                    <a:pt x="208" y="165"/>
                  </a:lnTo>
                  <a:lnTo>
                    <a:pt x="211" y="163"/>
                  </a:lnTo>
                  <a:lnTo>
                    <a:pt x="215" y="163"/>
                  </a:lnTo>
                  <a:lnTo>
                    <a:pt x="218" y="163"/>
                  </a:lnTo>
                  <a:lnTo>
                    <a:pt x="221" y="163"/>
                  </a:lnTo>
                  <a:lnTo>
                    <a:pt x="225" y="162"/>
                  </a:lnTo>
                  <a:lnTo>
                    <a:pt x="228" y="162"/>
                  </a:lnTo>
                  <a:lnTo>
                    <a:pt x="234" y="162"/>
                  </a:lnTo>
                  <a:lnTo>
                    <a:pt x="239" y="162"/>
                  </a:lnTo>
                  <a:lnTo>
                    <a:pt x="245" y="162"/>
                  </a:lnTo>
                  <a:lnTo>
                    <a:pt x="249" y="162"/>
                  </a:lnTo>
                  <a:lnTo>
                    <a:pt x="252" y="160"/>
                  </a:lnTo>
                  <a:lnTo>
                    <a:pt x="257" y="160"/>
                  </a:lnTo>
                  <a:lnTo>
                    <a:pt x="261" y="160"/>
                  </a:lnTo>
                  <a:lnTo>
                    <a:pt x="264" y="160"/>
                  </a:lnTo>
                  <a:lnTo>
                    <a:pt x="267" y="160"/>
                  </a:lnTo>
                  <a:lnTo>
                    <a:pt x="270" y="160"/>
                  </a:lnTo>
                  <a:lnTo>
                    <a:pt x="124" y="0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6" name="Freeform 122"/>
            <p:cNvSpPr>
              <a:spLocks/>
            </p:cNvSpPr>
            <p:nvPr userDrawn="1"/>
          </p:nvSpPr>
          <p:spPr bwMode="gray">
            <a:xfrm>
              <a:off x="3023" y="1416"/>
              <a:ext cx="65" cy="54"/>
            </a:xfrm>
            <a:custGeom>
              <a:avLst/>
              <a:gdLst>
                <a:gd name="T0" fmla="*/ 0 w 131"/>
                <a:gd name="T1" fmla="*/ 106 h 106"/>
                <a:gd name="T2" fmla="*/ 61 w 131"/>
                <a:gd name="T3" fmla="*/ 0 h 106"/>
                <a:gd name="T4" fmla="*/ 131 w 131"/>
                <a:gd name="T5" fmla="*/ 92 h 106"/>
                <a:gd name="T6" fmla="*/ 0 w 131"/>
                <a:gd name="T7" fmla="*/ 106 h 106"/>
                <a:gd name="T8" fmla="*/ 0 w 131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06">
                  <a:moveTo>
                    <a:pt x="0" y="106"/>
                  </a:moveTo>
                  <a:lnTo>
                    <a:pt x="61" y="0"/>
                  </a:lnTo>
                  <a:lnTo>
                    <a:pt x="131" y="92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7" name="Freeform 123"/>
            <p:cNvSpPr>
              <a:spLocks/>
            </p:cNvSpPr>
            <p:nvPr userDrawn="1"/>
          </p:nvSpPr>
          <p:spPr bwMode="gray">
            <a:xfrm>
              <a:off x="2868" y="1343"/>
              <a:ext cx="122" cy="104"/>
            </a:xfrm>
            <a:custGeom>
              <a:avLst/>
              <a:gdLst>
                <a:gd name="T0" fmla="*/ 0 w 243"/>
                <a:gd name="T1" fmla="*/ 97 h 209"/>
                <a:gd name="T2" fmla="*/ 4 w 243"/>
                <a:gd name="T3" fmla="*/ 98 h 209"/>
                <a:gd name="T4" fmla="*/ 10 w 243"/>
                <a:gd name="T5" fmla="*/ 101 h 209"/>
                <a:gd name="T6" fmla="*/ 17 w 243"/>
                <a:gd name="T7" fmla="*/ 104 h 209"/>
                <a:gd name="T8" fmla="*/ 26 w 243"/>
                <a:gd name="T9" fmla="*/ 108 h 209"/>
                <a:gd name="T10" fmla="*/ 37 w 243"/>
                <a:gd name="T11" fmla="*/ 112 h 209"/>
                <a:gd name="T12" fmla="*/ 47 w 243"/>
                <a:gd name="T13" fmla="*/ 118 h 209"/>
                <a:gd name="T14" fmla="*/ 58 w 243"/>
                <a:gd name="T15" fmla="*/ 118 h 209"/>
                <a:gd name="T16" fmla="*/ 68 w 243"/>
                <a:gd name="T17" fmla="*/ 114 h 209"/>
                <a:gd name="T18" fmla="*/ 76 w 243"/>
                <a:gd name="T19" fmla="*/ 108 h 209"/>
                <a:gd name="T20" fmla="*/ 86 w 243"/>
                <a:gd name="T21" fmla="*/ 104 h 209"/>
                <a:gd name="T22" fmla="*/ 95 w 243"/>
                <a:gd name="T23" fmla="*/ 99 h 209"/>
                <a:gd name="T24" fmla="*/ 102 w 243"/>
                <a:gd name="T25" fmla="*/ 95 h 209"/>
                <a:gd name="T26" fmla="*/ 112 w 243"/>
                <a:gd name="T27" fmla="*/ 92 h 209"/>
                <a:gd name="T28" fmla="*/ 119 w 243"/>
                <a:gd name="T29" fmla="*/ 88 h 209"/>
                <a:gd name="T30" fmla="*/ 127 w 243"/>
                <a:gd name="T31" fmla="*/ 84 h 209"/>
                <a:gd name="T32" fmla="*/ 132 w 243"/>
                <a:gd name="T33" fmla="*/ 81 h 209"/>
                <a:gd name="T34" fmla="*/ 141 w 243"/>
                <a:gd name="T35" fmla="*/ 76 h 209"/>
                <a:gd name="T36" fmla="*/ 150 w 243"/>
                <a:gd name="T37" fmla="*/ 72 h 209"/>
                <a:gd name="T38" fmla="*/ 155 w 243"/>
                <a:gd name="T39" fmla="*/ 71 h 209"/>
                <a:gd name="T40" fmla="*/ 155 w 243"/>
                <a:gd name="T41" fmla="*/ 72 h 209"/>
                <a:gd name="T42" fmla="*/ 157 w 243"/>
                <a:gd name="T43" fmla="*/ 81 h 209"/>
                <a:gd name="T44" fmla="*/ 160 w 243"/>
                <a:gd name="T45" fmla="*/ 91 h 209"/>
                <a:gd name="T46" fmla="*/ 161 w 243"/>
                <a:gd name="T47" fmla="*/ 97 h 209"/>
                <a:gd name="T48" fmla="*/ 164 w 243"/>
                <a:gd name="T49" fmla="*/ 105 h 209"/>
                <a:gd name="T50" fmla="*/ 166 w 243"/>
                <a:gd name="T51" fmla="*/ 112 h 209"/>
                <a:gd name="T52" fmla="*/ 167 w 243"/>
                <a:gd name="T53" fmla="*/ 121 h 209"/>
                <a:gd name="T54" fmla="*/ 168 w 243"/>
                <a:gd name="T55" fmla="*/ 131 h 209"/>
                <a:gd name="T56" fmla="*/ 171 w 243"/>
                <a:gd name="T57" fmla="*/ 140 h 209"/>
                <a:gd name="T58" fmla="*/ 173 w 243"/>
                <a:gd name="T59" fmla="*/ 148 h 209"/>
                <a:gd name="T60" fmla="*/ 176 w 243"/>
                <a:gd name="T61" fmla="*/ 160 h 209"/>
                <a:gd name="T62" fmla="*/ 179 w 243"/>
                <a:gd name="T63" fmla="*/ 170 h 209"/>
                <a:gd name="T64" fmla="*/ 181 w 243"/>
                <a:gd name="T65" fmla="*/ 180 h 209"/>
                <a:gd name="T66" fmla="*/ 193 w 243"/>
                <a:gd name="T67" fmla="*/ 184 h 209"/>
                <a:gd name="T68" fmla="*/ 206 w 243"/>
                <a:gd name="T69" fmla="*/ 192 h 209"/>
                <a:gd name="T70" fmla="*/ 216 w 243"/>
                <a:gd name="T71" fmla="*/ 196 h 209"/>
                <a:gd name="T72" fmla="*/ 225 w 243"/>
                <a:gd name="T73" fmla="*/ 200 h 209"/>
                <a:gd name="T74" fmla="*/ 232 w 243"/>
                <a:gd name="T75" fmla="*/ 203 h 209"/>
                <a:gd name="T76" fmla="*/ 238 w 243"/>
                <a:gd name="T77" fmla="*/ 206 h 209"/>
                <a:gd name="T78" fmla="*/ 243 w 243"/>
                <a:gd name="T79" fmla="*/ 209 h 209"/>
                <a:gd name="T80" fmla="*/ 0 w 243"/>
                <a:gd name="T81" fmla="*/ 9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3" h="209">
                  <a:moveTo>
                    <a:pt x="0" y="97"/>
                  </a:moveTo>
                  <a:lnTo>
                    <a:pt x="0" y="97"/>
                  </a:lnTo>
                  <a:lnTo>
                    <a:pt x="3" y="98"/>
                  </a:lnTo>
                  <a:lnTo>
                    <a:pt x="4" y="98"/>
                  </a:lnTo>
                  <a:lnTo>
                    <a:pt x="7" y="99"/>
                  </a:lnTo>
                  <a:lnTo>
                    <a:pt x="10" y="101"/>
                  </a:lnTo>
                  <a:lnTo>
                    <a:pt x="14" y="102"/>
                  </a:lnTo>
                  <a:lnTo>
                    <a:pt x="17" y="104"/>
                  </a:lnTo>
                  <a:lnTo>
                    <a:pt x="22" y="107"/>
                  </a:lnTo>
                  <a:lnTo>
                    <a:pt x="26" y="108"/>
                  </a:lnTo>
                  <a:lnTo>
                    <a:pt x="32" y="111"/>
                  </a:lnTo>
                  <a:lnTo>
                    <a:pt x="37" y="112"/>
                  </a:lnTo>
                  <a:lnTo>
                    <a:pt x="42" y="117"/>
                  </a:lnTo>
                  <a:lnTo>
                    <a:pt x="47" y="118"/>
                  </a:lnTo>
                  <a:lnTo>
                    <a:pt x="55" y="121"/>
                  </a:lnTo>
                  <a:lnTo>
                    <a:pt x="58" y="118"/>
                  </a:lnTo>
                  <a:lnTo>
                    <a:pt x="62" y="117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81" y="107"/>
                  </a:lnTo>
                  <a:lnTo>
                    <a:pt x="86" y="104"/>
                  </a:lnTo>
                  <a:lnTo>
                    <a:pt x="91" y="102"/>
                  </a:lnTo>
                  <a:lnTo>
                    <a:pt x="95" y="99"/>
                  </a:lnTo>
                  <a:lnTo>
                    <a:pt x="99" y="98"/>
                  </a:lnTo>
                  <a:lnTo>
                    <a:pt x="102" y="95"/>
                  </a:lnTo>
                  <a:lnTo>
                    <a:pt x="108" y="94"/>
                  </a:lnTo>
                  <a:lnTo>
                    <a:pt x="112" y="92"/>
                  </a:lnTo>
                  <a:lnTo>
                    <a:pt x="115" y="91"/>
                  </a:lnTo>
                  <a:lnTo>
                    <a:pt x="119" y="88"/>
                  </a:lnTo>
                  <a:lnTo>
                    <a:pt x="124" y="86"/>
                  </a:lnTo>
                  <a:lnTo>
                    <a:pt x="127" y="84"/>
                  </a:lnTo>
                  <a:lnTo>
                    <a:pt x="130" y="82"/>
                  </a:lnTo>
                  <a:lnTo>
                    <a:pt x="132" y="81"/>
                  </a:lnTo>
                  <a:lnTo>
                    <a:pt x="137" y="81"/>
                  </a:lnTo>
                  <a:lnTo>
                    <a:pt x="141" y="76"/>
                  </a:lnTo>
                  <a:lnTo>
                    <a:pt x="147" y="73"/>
                  </a:lnTo>
                  <a:lnTo>
                    <a:pt x="150" y="72"/>
                  </a:lnTo>
                  <a:lnTo>
                    <a:pt x="153" y="71"/>
                  </a:lnTo>
                  <a:lnTo>
                    <a:pt x="155" y="71"/>
                  </a:lnTo>
                  <a:lnTo>
                    <a:pt x="155" y="71"/>
                  </a:lnTo>
                  <a:lnTo>
                    <a:pt x="155" y="72"/>
                  </a:lnTo>
                  <a:lnTo>
                    <a:pt x="157" y="76"/>
                  </a:lnTo>
                  <a:lnTo>
                    <a:pt x="157" y="81"/>
                  </a:lnTo>
                  <a:lnTo>
                    <a:pt x="158" y="84"/>
                  </a:lnTo>
                  <a:lnTo>
                    <a:pt x="160" y="91"/>
                  </a:lnTo>
                  <a:lnTo>
                    <a:pt x="161" y="94"/>
                  </a:lnTo>
                  <a:lnTo>
                    <a:pt x="161" y="97"/>
                  </a:lnTo>
                  <a:lnTo>
                    <a:pt x="163" y="101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6" y="112"/>
                  </a:lnTo>
                  <a:lnTo>
                    <a:pt x="166" y="117"/>
                  </a:lnTo>
                  <a:lnTo>
                    <a:pt x="167" y="121"/>
                  </a:lnTo>
                  <a:lnTo>
                    <a:pt x="168" y="125"/>
                  </a:lnTo>
                  <a:lnTo>
                    <a:pt x="168" y="131"/>
                  </a:lnTo>
                  <a:lnTo>
                    <a:pt x="170" y="134"/>
                  </a:lnTo>
                  <a:lnTo>
                    <a:pt x="171" y="140"/>
                  </a:lnTo>
                  <a:lnTo>
                    <a:pt x="171" y="144"/>
                  </a:lnTo>
                  <a:lnTo>
                    <a:pt x="173" y="148"/>
                  </a:lnTo>
                  <a:lnTo>
                    <a:pt x="174" y="154"/>
                  </a:lnTo>
                  <a:lnTo>
                    <a:pt x="176" y="160"/>
                  </a:lnTo>
                  <a:lnTo>
                    <a:pt x="177" y="164"/>
                  </a:lnTo>
                  <a:lnTo>
                    <a:pt x="179" y="170"/>
                  </a:lnTo>
                  <a:lnTo>
                    <a:pt x="179" y="174"/>
                  </a:lnTo>
                  <a:lnTo>
                    <a:pt x="181" y="180"/>
                  </a:lnTo>
                  <a:lnTo>
                    <a:pt x="187" y="183"/>
                  </a:lnTo>
                  <a:lnTo>
                    <a:pt x="193" y="184"/>
                  </a:lnTo>
                  <a:lnTo>
                    <a:pt x="199" y="189"/>
                  </a:lnTo>
                  <a:lnTo>
                    <a:pt x="206" y="192"/>
                  </a:lnTo>
                  <a:lnTo>
                    <a:pt x="210" y="193"/>
                  </a:lnTo>
                  <a:lnTo>
                    <a:pt x="216" y="196"/>
                  </a:lnTo>
                  <a:lnTo>
                    <a:pt x="220" y="197"/>
                  </a:lnTo>
                  <a:lnTo>
                    <a:pt x="225" y="200"/>
                  </a:lnTo>
                  <a:lnTo>
                    <a:pt x="227" y="202"/>
                  </a:lnTo>
                  <a:lnTo>
                    <a:pt x="232" y="203"/>
                  </a:lnTo>
                  <a:lnTo>
                    <a:pt x="235" y="204"/>
                  </a:lnTo>
                  <a:lnTo>
                    <a:pt x="238" y="206"/>
                  </a:lnTo>
                  <a:lnTo>
                    <a:pt x="242" y="207"/>
                  </a:lnTo>
                  <a:lnTo>
                    <a:pt x="243" y="209"/>
                  </a:lnTo>
                  <a:lnTo>
                    <a:pt x="196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8" name="Freeform 124"/>
            <p:cNvSpPr>
              <a:spLocks/>
            </p:cNvSpPr>
            <p:nvPr userDrawn="1"/>
          </p:nvSpPr>
          <p:spPr bwMode="gray">
            <a:xfrm>
              <a:off x="2887" y="1396"/>
              <a:ext cx="61" cy="58"/>
            </a:xfrm>
            <a:custGeom>
              <a:avLst/>
              <a:gdLst>
                <a:gd name="T0" fmla="*/ 0 w 121"/>
                <a:gd name="T1" fmla="*/ 63 h 115"/>
                <a:gd name="T2" fmla="*/ 104 w 121"/>
                <a:gd name="T3" fmla="*/ 0 h 115"/>
                <a:gd name="T4" fmla="*/ 121 w 121"/>
                <a:gd name="T5" fmla="*/ 115 h 115"/>
                <a:gd name="T6" fmla="*/ 0 w 121"/>
                <a:gd name="T7" fmla="*/ 63 h 115"/>
                <a:gd name="T8" fmla="*/ 0 w 121"/>
                <a:gd name="T9" fmla="*/ 6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5">
                  <a:moveTo>
                    <a:pt x="0" y="63"/>
                  </a:moveTo>
                  <a:lnTo>
                    <a:pt x="104" y="0"/>
                  </a:lnTo>
                  <a:lnTo>
                    <a:pt x="121" y="115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9" name="Freeform 125"/>
            <p:cNvSpPr>
              <a:spLocks/>
            </p:cNvSpPr>
            <p:nvPr userDrawn="1"/>
          </p:nvSpPr>
          <p:spPr bwMode="gray">
            <a:xfrm>
              <a:off x="3189" y="1237"/>
              <a:ext cx="103" cy="125"/>
            </a:xfrm>
            <a:custGeom>
              <a:avLst/>
              <a:gdLst>
                <a:gd name="T0" fmla="*/ 108 w 206"/>
                <a:gd name="T1" fmla="*/ 248 h 250"/>
                <a:gd name="T2" fmla="*/ 109 w 206"/>
                <a:gd name="T3" fmla="*/ 242 h 250"/>
                <a:gd name="T4" fmla="*/ 112 w 206"/>
                <a:gd name="T5" fmla="*/ 237 h 250"/>
                <a:gd name="T6" fmla="*/ 115 w 206"/>
                <a:gd name="T7" fmla="*/ 229 h 250"/>
                <a:gd name="T8" fmla="*/ 118 w 206"/>
                <a:gd name="T9" fmla="*/ 221 h 250"/>
                <a:gd name="T10" fmla="*/ 122 w 206"/>
                <a:gd name="T11" fmla="*/ 211 h 250"/>
                <a:gd name="T12" fmla="*/ 126 w 206"/>
                <a:gd name="T13" fmla="*/ 199 h 250"/>
                <a:gd name="T14" fmla="*/ 126 w 206"/>
                <a:gd name="T15" fmla="*/ 189 h 250"/>
                <a:gd name="T16" fmla="*/ 121 w 206"/>
                <a:gd name="T17" fmla="*/ 179 h 250"/>
                <a:gd name="T18" fmla="*/ 115 w 206"/>
                <a:gd name="T19" fmla="*/ 169 h 250"/>
                <a:gd name="T20" fmla="*/ 111 w 206"/>
                <a:gd name="T21" fmla="*/ 162 h 250"/>
                <a:gd name="T22" fmla="*/ 106 w 206"/>
                <a:gd name="T23" fmla="*/ 153 h 250"/>
                <a:gd name="T24" fmla="*/ 101 w 206"/>
                <a:gd name="T25" fmla="*/ 144 h 250"/>
                <a:gd name="T26" fmla="*/ 98 w 206"/>
                <a:gd name="T27" fmla="*/ 136 h 250"/>
                <a:gd name="T28" fmla="*/ 93 w 206"/>
                <a:gd name="T29" fmla="*/ 129 h 250"/>
                <a:gd name="T30" fmla="*/ 89 w 206"/>
                <a:gd name="T31" fmla="*/ 121 h 250"/>
                <a:gd name="T32" fmla="*/ 85 w 206"/>
                <a:gd name="T33" fmla="*/ 116 h 250"/>
                <a:gd name="T34" fmla="*/ 80 w 206"/>
                <a:gd name="T35" fmla="*/ 107 h 250"/>
                <a:gd name="T36" fmla="*/ 76 w 206"/>
                <a:gd name="T37" fmla="*/ 98 h 250"/>
                <a:gd name="T38" fmla="*/ 73 w 206"/>
                <a:gd name="T39" fmla="*/ 94 h 250"/>
                <a:gd name="T40" fmla="*/ 76 w 206"/>
                <a:gd name="T41" fmla="*/ 94 h 250"/>
                <a:gd name="T42" fmla="*/ 83 w 206"/>
                <a:gd name="T43" fmla="*/ 91 h 250"/>
                <a:gd name="T44" fmla="*/ 93 w 206"/>
                <a:gd name="T45" fmla="*/ 88 h 250"/>
                <a:gd name="T46" fmla="*/ 99 w 206"/>
                <a:gd name="T47" fmla="*/ 87 h 250"/>
                <a:gd name="T48" fmla="*/ 108 w 206"/>
                <a:gd name="T49" fmla="*/ 84 h 250"/>
                <a:gd name="T50" fmla="*/ 115 w 206"/>
                <a:gd name="T51" fmla="*/ 83 h 250"/>
                <a:gd name="T52" fmla="*/ 124 w 206"/>
                <a:gd name="T53" fmla="*/ 80 h 250"/>
                <a:gd name="T54" fmla="*/ 131 w 206"/>
                <a:gd name="T55" fmla="*/ 77 h 250"/>
                <a:gd name="T56" fmla="*/ 141 w 206"/>
                <a:gd name="T57" fmla="*/ 74 h 250"/>
                <a:gd name="T58" fmla="*/ 151 w 206"/>
                <a:gd name="T59" fmla="*/ 72 h 250"/>
                <a:gd name="T60" fmla="*/ 161 w 206"/>
                <a:gd name="T61" fmla="*/ 68 h 250"/>
                <a:gd name="T62" fmla="*/ 171 w 206"/>
                <a:gd name="T63" fmla="*/ 67 h 250"/>
                <a:gd name="T64" fmla="*/ 181 w 206"/>
                <a:gd name="T65" fmla="*/ 64 h 250"/>
                <a:gd name="T66" fmla="*/ 184 w 206"/>
                <a:gd name="T67" fmla="*/ 57 h 250"/>
                <a:gd name="T68" fmla="*/ 186 w 206"/>
                <a:gd name="T69" fmla="*/ 49 h 250"/>
                <a:gd name="T70" fmla="*/ 191 w 206"/>
                <a:gd name="T71" fmla="*/ 38 h 250"/>
                <a:gd name="T72" fmla="*/ 196 w 206"/>
                <a:gd name="T73" fmla="*/ 28 h 250"/>
                <a:gd name="T74" fmla="*/ 198 w 206"/>
                <a:gd name="T75" fmla="*/ 18 h 250"/>
                <a:gd name="T76" fmla="*/ 203 w 206"/>
                <a:gd name="T77" fmla="*/ 11 h 250"/>
                <a:gd name="T78" fmla="*/ 204 w 206"/>
                <a:gd name="T79" fmla="*/ 5 h 250"/>
                <a:gd name="T80" fmla="*/ 206 w 206"/>
                <a:gd name="T81" fmla="*/ 0 h 250"/>
                <a:gd name="T82" fmla="*/ 108 w 206"/>
                <a:gd name="T83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250">
                  <a:moveTo>
                    <a:pt x="108" y="250"/>
                  </a:moveTo>
                  <a:lnTo>
                    <a:pt x="108" y="248"/>
                  </a:lnTo>
                  <a:lnTo>
                    <a:pt x="109" y="245"/>
                  </a:lnTo>
                  <a:lnTo>
                    <a:pt x="109" y="242"/>
                  </a:lnTo>
                  <a:lnTo>
                    <a:pt x="111" y="239"/>
                  </a:lnTo>
                  <a:lnTo>
                    <a:pt x="112" y="237"/>
                  </a:lnTo>
                  <a:lnTo>
                    <a:pt x="114" y="234"/>
                  </a:lnTo>
                  <a:lnTo>
                    <a:pt x="115" y="229"/>
                  </a:lnTo>
                  <a:lnTo>
                    <a:pt x="116" y="225"/>
                  </a:lnTo>
                  <a:lnTo>
                    <a:pt x="118" y="221"/>
                  </a:lnTo>
                  <a:lnTo>
                    <a:pt x="121" y="215"/>
                  </a:lnTo>
                  <a:lnTo>
                    <a:pt x="122" y="211"/>
                  </a:lnTo>
                  <a:lnTo>
                    <a:pt x="125" y="205"/>
                  </a:lnTo>
                  <a:lnTo>
                    <a:pt x="126" y="199"/>
                  </a:lnTo>
                  <a:lnTo>
                    <a:pt x="129" y="193"/>
                  </a:lnTo>
                  <a:lnTo>
                    <a:pt x="126" y="189"/>
                  </a:lnTo>
                  <a:lnTo>
                    <a:pt x="124" y="185"/>
                  </a:lnTo>
                  <a:lnTo>
                    <a:pt x="121" y="179"/>
                  </a:lnTo>
                  <a:lnTo>
                    <a:pt x="119" y="175"/>
                  </a:lnTo>
                  <a:lnTo>
                    <a:pt x="115" y="169"/>
                  </a:lnTo>
                  <a:lnTo>
                    <a:pt x="114" y="166"/>
                  </a:lnTo>
                  <a:lnTo>
                    <a:pt x="111" y="162"/>
                  </a:lnTo>
                  <a:lnTo>
                    <a:pt x="109" y="157"/>
                  </a:lnTo>
                  <a:lnTo>
                    <a:pt x="106" y="153"/>
                  </a:lnTo>
                  <a:lnTo>
                    <a:pt x="103" y="149"/>
                  </a:lnTo>
                  <a:lnTo>
                    <a:pt x="101" y="144"/>
                  </a:lnTo>
                  <a:lnTo>
                    <a:pt x="99" y="140"/>
                  </a:lnTo>
                  <a:lnTo>
                    <a:pt x="98" y="136"/>
                  </a:lnTo>
                  <a:lnTo>
                    <a:pt x="95" y="133"/>
                  </a:lnTo>
                  <a:lnTo>
                    <a:pt x="93" y="129"/>
                  </a:lnTo>
                  <a:lnTo>
                    <a:pt x="90" y="126"/>
                  </a:lnTo>
                  <a:lnTo>
                    <a:pt x="89" y="121"/>
                  </a:lnTo>
                  <a:lnTo>
                    <a:pt x="88" y="119"/>
                  </a:lnTo>
                  <a:lnTo>
                    <a:pt x="85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9" y="103"/>
                  </a:lnTo>
                  <a:lnTo>
                    <a:pt x="76" y="98"/>
                  </a:lnTo>
                  <a:lnTo>
                    <a:pt x="75" y="97"/>
                  </a:lnTo>
                  <a:lnTo>
                    <a:pt x="73" y="94"/>
                  </a:lnTo>
                  <a:lnTo>
                    <a:pt x="73" y="94"/>
                  </a:lnTo>
                  <a:lnTo>
                    <a:pt x="76" y="94"/>
                  </a:lnTo>
                  <a:lnTo>
                    <a:pt x="79" y="93"/>
                  </a:lnTo>
                  <a:lnTo>
                    <a:pt x="83" y="91"/>
                  </a:lnTo>
                  <a:lnTo>
                    <a:pt x="88" y="90"/>
                  </a:lnTo>
                  <a:lnTo>
                    <a:pt x="93" y="88"/>
                  </a:lnTo>
                  <a:lnTo>
                    <a:pt x="96" y="87"/>
                  </a:lnTo>
                  <a:lnTo>
                    <a:pt x="99" y="87"/>
                  </a:lnTo>
                  <a:lnTo>
                    <a:pt x="103" y="85"/>
                  </a:lnTo>
                  <a:lnTo>
                    <a:pt x="108" y="84"/>
                  </a:lnTo>
                  <a:lnTo>
                    <a:pt x="111" y="83"/>
                  </a:lnTo>
                  <a:lnTo>
                    <a:pt x="115" y="83"/>
                  </a:lnTo>
                  <a:lnTo>
                    <a:pt x="119" y="80"/>
                  </a:lnTo>
                  <a:lnTo>
                    <a:pt x="124" y="80"/>
                  </a:lnTo>
                  <a:lnTo>
                    <a:pt x="128" y="78"/>
                  </a:lnTo>
                  <a:lnTo>
                    <a:pt x="131" y="77"/>
                  </a:lnTo>
                  <a:lnTo>
                    <a:pt x="137" y="75"/>
                  </a:lnTo>
                  <a:lnTo>
                    <a:pt x="141" y="74"/>
                  </a:lnTo>
                  <a:lnTo>
                    <a:pt x="147" y="72"/>
                  </a:lnTo>
                  <a:lnTo>
                    <a:pt x="151" y="72"/>
                  </a:lnTo>
                  <a:lnTo>
                    <a:pt x="155" y="70"/>
                  </a:lnTo>
                  <a:lnTo>
                    <a:pt x="161" y="68"/>
                  </a:lnTo>
                  <a:lnTo>
                    <a:pt x="165" y="67"/>
                  </a:lnTo>
                  <a:lnTo>
                    <a:pt x="171" y="67"/>
                  </a:lnTo>
                  <a:lnTo>
                    <a:pt x="175" y="64"/>
                  </a:lnTo>
                  <a:lnTo>
                    <a:pt x="181" y="64"/>
                  </a:lnTo>
                  <a:lnTo>
                    <a:pt x="183" y="60"/>
                  </a:lnTo>
                  <a:lnTo>
                    <a:pt x="184" y="57"/>
                  </a:lnTo>
                  <a:lnTo>
                    <a:pt x="184" y="54"/>
                  </a:lnTo>
                  <a:lnTo>
                    <a:pt x="186" y="49"/>
                  </a:lnTo>
                  <a:lnTo>
                    <a:pt x="188" y="44"/>
                  </a:lnTo>
                  <a:lnTo>
                    <a:pt x="191" y="38"/>
                  </a:lnTo>
                  <a:lnTo>
                    <a:pt x="193" y="32"/>
                  </a:lnTo>
                  <a:lnTo>
                    <a:pt x="196" y="28"/>
                  </a:lnTo>
                  <a:lnTo>
                    <a:pt x="197" y="22"/>
                  </a:lnTo>
                  <a:lnTo>
                    <a:pt x="198" y="18"/>
                  </a:lnTo>
                  <a:lnTo>
                    <a:pt x="200" y="13"/>
                  </a:lnTo>
                  <a:lnTo>
                    <a:pt x="203" y="11"/>
                  </a:lnTo>
                  <a:lnTo>
                    <a:pt x="203" y="8"/>
                  </a:lnTo>
                  <a:lnTo>
                    <a:pt x="204" y="5"/>
                  </a:lnTo>
                  <a:lnTo>
                    <a:pt x="206" y="2"/>
                  </a:lnTo>
                  <a:lnTo>
                    <a:pt x="206" y="0"/>
                  </a:lnTo>
                  <a:lnTo>
                    <a:pt x="0" y="60"/>
                  </a:lnTo>
                  <a:lnTo>
                    <a:pt x="108" y="250"/>
                  </a:lnTo>
                  <a:lnTo>
                    <a:pt x="108" y="25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0" name="Freeform 126"/>
            <p:cNvSpPr>
              <a:spLocks/>
            </p:cNvSpPr>
            <p:nvPr userDrawn="1"/>
          </p:nvSpPr>
          <p:spPr bwMode="gray">
            <a:xfrm>
              <a:off x="3239" y="1276"/>
              <a:ext cx="56" cy="63"/>
            </a:xfrm>
            <a:custGeom>
              <a:avLst/>
              <a:gdLst>
                <a:gd name="T0" fmla="*/ 69 w 114"/>
                <a:gd name="T1" fmla="*/ 125 h 125"/>
                <a:gd name="T2" fmla="*/ 0 w 114"/>
                <a:gd name="T3" fmla="*/ 25 h 125"/>
                <a:gd name="T4" fmla="*/ 114 w 114"/>
                <a:gd name="T5" fmla="*/ 0 h 125"/>
                <a:gd name="T6" fmla="*/ 69 w 114"/>
                <a:gd name="T7" fmla="*/ 125 h 125"/>
                <a:gd name="T8" fmla="*/ 69 w 114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25">
                  <a:moveTo>
                    <a:pt x="69" y="125"/>
                  </a:moveTo>
                  <a:lnTo>
                    <a:pt x="0" y="25"/>
                  </a:lnTo>
                  <a:lnTo>
                    <a:pt x="114" y="0"/>
                  </a:lnTo>
                  <a:lnTo>
                    <a:pt x="69" y="125"/>
                  </a:lnTo>
                  <a:lnTo>
                    <a:pt x="69" y="12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1" name="Freeform 127"/>
            <p:cNvSpPr>
              <a:spLocks/>
            </p:cNvSpPr>
            <p:nvPr userDrawn="1"/>
          </p:nvSpPr>
          <p:spPr bwMode="gray">
            <a:xfrm>
              <a:off x="3079" y="942"/>
              <a:ext cx="126" cy="102"/>
            </a:xfrm>
            <a:custGeom>
              <a:avLst/>
              <a:gdLst>
                <a:gd name="T0" fmla="*/ 250 w 252"/>
                <a:gd name="T1" fmla="*/ 92 h 205"/>
                <a:gd name="T2" fmla="*/ 245 w 252"/>
                <a:gd name="T3" fmla="*/ 90 h 205"/>
                <a:gd name="T4" fmla="*/ 239 w 252"/>
                <a:gd name="T5" fmla="*/ 87 h 205"/>
                <a:gd name="T6" fmla="*/ 232 w 252"/>
                <a:gd name="T7" fmla="*/ 85 h 205"/>
                <a:gd name="T8" fmla="*/ 222 w 252"/>
                <a:gd name="T9" fmla="*/ 81 h 205"/>
                <a:gd name="T10" fmla="*/ 212 w 252"/>
                <a:gd name="T11" fmla="*/ 78 h 205"/>
                <a:gd name="T12" fmla="*/ 201 w 252"/>
                <a:gd name="T13" fmla="*/ 74 h 205"/>
                <a:gd name="T14" fmla="*/ 190 w 252"/>
                <a:gd name="T15" fmla="*/ 75 h 205"/>
                <a:gd name="T16" fmla="*/ 181 w 252"/>
                <a:gd name="T17" fmla="*/ 80 h 205"/>
                <a:gd name="T18" fmla="*/ 171 w 252"/>
                <a:gd name="T19" fmla="*/ 85 h 205"/>
                <a:gd name="T20" fmla="*/ 163 w 252"/>
                <a:gd name="T21" fmla="*/ 90 h 205"/>
                <a:gd name="T22" fmla="*/ 154 w 252"/>
                <a:gd name="T23" fmla="*/ 95 h 205"/>
                <a:gd name="T24" fmla="*/ 145 w 252"/>
                <a:gd name="T25" fmla="*/ 100 h 205"/>
                <a:gd name="T26" fmla="*/ 138 w 252"/>
                <a:gd name="T27" fmla="*/ 104 h 205"/>
                <a:gd name="T28" fmla="*/ 131 w 252"/>
                <a:gd name="T29" fmla="*/ 110 h 205"/>
                <a:gd name="T30" fmla="*/ 124 w 252"/>
                <a:gd name="T31" fmla="*/ 114 h 205"/>
                <a:gd name="T32" fmla="*/ 117 w 252"/>
                <a:gd name="T33" fmla="*/ 117 h 205"/>
                <a:gd name="T34" fmla="*/ 109 w 252"/>
                <a:gd name="T35" fmla="*/ 121 h 205"/>
                <a:gd name="T36" fmla="*/ 101 w 252"/>
                <a:gd name="T37" fmla="*/ 127 h 205"/>
                <a:gd name="T38" fmla="*/ 98 w 252"/>
                <a:gd name="T39" fmla="*/ 130 h 205"/>
                <a:gd name="T40" fmla="*/ 96 w 252"/>
                <a:gd name="T41" fmla="*/ 130 h 205"/>
                <a:gd name="T42" fmla="*/ 95 w 252"/>
                <a:gd name="T43" fmla="*/ 124 h 205"/>
                <a:gd name="T44" fmla="*/ 92 w 252"/>
                <a:gd name="T45" fmla="*/ 115 h 205"/>
                <a:gd name="T46" fmla="*/ 89 w 252"/>
                <a:gd name="T47" fmla="*/ 107 h 205"/>
                <a:gd name="T48" fmla="*/ 86 w 252"/>
                <a:gd name="T49" fmla="*/ 100 h 205"/>
                <a:gd name="T50" fmla="*/ 85 w 252"/>
                <a:gd name="T51" fmla="*/ 92 h 205"/>
                <a:gd name="T52" fmla="*/ 82 w 252"/>
                <a:gd name="T53" fmla="*/ 84 h 205"/>
                <a:gd name="T54" fmla="*/ 79 w 252"/>
                <a:gd name="T55" fmla="*/ 75 h 205"/>
                <a:gd name="T56" fmla="*/ 76 w 252"/>
                <a:gd name="T57" fmla="*/ 67 h 205"/>
                <a:gd name="T58" fmla="*/ 73 w 252"/>
                <a:gd name="T59" fmla="*/ 56 h 205"/>
                <a:gd name="T60" fmla="*/ 70 w 252"/>
                <a:gd name="T61" fmla="*/ 46 h 205"/>
                <a:gd name="T62" fmla="*/ 68 w 252"/>
                <a:gd name="T63" fmla="*/ 38 h 205"/>
                <a:gd name="T64" fmla="*/ 65 w 252"/>
                <a:gd name="T65" fmla="*/ 29 h 205"/>
                <a:gd name="T66" fmla="*/ 60 w 252"/>
                <a:gd name="T67" fmla="*/ 22 h 205"/>
                <a:gd name="T68" fmla="*/ 53 w 252"/>
                <a:gd name="T69" fmla="*/ 20 h 205"/>
                <a:gd name="T70" fmla="*/ 43 w 252"/>
                <a:gd name="T71" fmla="*/ 16 h 205"/>
                <a:gd name="T72" fmla="*/ 32 w 252"/>
                <a:gd name="T73" fmla="*/ 12 h 205"/>
                <a:gd name="T74" fmla="*/ 21 w 252"/>
                <a:gd name="T75" fmla="*/ 8 h 205"/>
                <a:gd name="T76" fmla="*/ 13 w 252"/>
                <a:gd name="T77" fmla="*/ 5 h 205"/>
                <a:gd name="T78" fmla="*/ 7 w 252"/>
                <a:gd name="T79" fmla="*/ 2 h 205"/>
                <a:gd name="T80" fmla="*/ 1 w 252"/>
                <a:gd name="T81" fmla="*/ 0 h 205"/>
                <a:gd name="T82" fmla="*/ 65 w 252"/>
                <a:gd name="T83" fmla="*/ 205 h 205"/>
                <a:gd name="T84" fmla="*/ 252 w 252"/>
                <a:gd name="T85" fmla="*/ 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2" h="205">
                  <a:moveTo>
                    <a:pt x="252" y="92"/>
                  </a:moveTo>
                  <a:lnTo>
                    <a:pt x="250" y="92"/>
                  </a:lnTo>
                  <a:lnTo>
                    <a:pt x="248" y="91"/>
                  </a:lnTo>
                  <a:lnTo>
                    <a:pt x="245" y="90"/>
                  </a:lnTo>
                  <a:lnTo>
                    <a:pt x="242" y="90"/>
                  </a:lnTo>
                  <a:lnTo>
                    <a:pt x="239" y="87"/>
                  </a:lnTo>
                  <a:lnTo>
                    <a:pt x="236" y="87"/>
                  </a:lnTo>
                  <a:lnTo>
                    <a:pt x="232" y="85"/>
                  </a:lnTo>
                  <a:lnTo>
                    <a:pt x="227" y="84"/>
                  </a:lnTo>
                  <a:lnTo>
                    <a:pt x="222" y="81"/>
                  </a:lnTo>
                  <a:lnTo>
                    <a:pt x="217" y="80"/>
                  </a:lnTo>
                  <a:lnTo>
                    <a:pt x="212" y="78"/>
                  </a:lnTo>
                  <a:lnTo>
                    <a:pt x="206" y="77"/>
                  </a:lnTo>
                  <a:lnTo>
                    <a:pt x="201" y="74"/>
                  </a:lnTo>
                  <a:lnTo>
                    <a:pt x="196" y="72"/>
                  </a:lnTo>
                  <a:lnTo>
                    <a:pt x="190" y="75"/>
                  </a:lnTo>
                  <a:lnTo>
                    <a:pt x="186" y="77"/>
                  </a:lnTo>
                  <a:lnTo>
                    <a:pt x="181" y="80"/>
                  </a:lnTo>
                  <a:lnTo>
                    <a:pt x="177" y="82"/>
                  </a:lnTo>
                  <a:lnTo>
                    <a:pt x="171" y="85"/>
                  </a:lnTo>
                  <a:lnTo>
                    <a:pt x="167" y="87"/>
                  </a:lnTo>
                  <a:lnTo>
                    <a:pt x="163" y="90"/>
                  </a:lnTo>
                  <a:lnTo>
                    <a:pt x="158" y="92"/>
                  </a:lnTo>
                  <a:lnTo>
                    <a:pt x="154" y="95"/>
                  </a:lnTo>
                  <a:lnTo>
                    <a:pt x="150" y="97"/>
                  </a:lnTo>
                  <a:lnTo>
                    <a:pt x="145" y="100"/>
                  </a:lnTo>
                  <a:lnTo>
                    <a:pt x="142" y="103"/>
                  </a:lnTo>
                  <a:lnTo>
                    <a:pt x="138" y="104"/>
                  </a:lnTo>
                  <a:lnTo>
                    <a:pt x="135" y="107"/>
                  </a:lnTo>
                  <a:lnTo>
                    <a:pt x="131" y="110"/>
                  </a:lnTo>
                  <a:lnTo>
                    <a:pt x="128" y="111"/>
                  </a:lnTo>
                  <a:lnTo>
                    <a:pt x="124" y="114"/>
                  </a:lnTo>
                  <a:lnTo>
                    <a:pt x="121" y="115"/>
                  </a:lnTo>
                  <a:lnTo>
                    <a:pt x="117" y="117"/>
                  </a:lnTo>
                  <a:lnTo>
                    <a:pt x="114" y="118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27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6" y="127"/>
                  </a:lnTo>
                  <a:lnTo>
                    <a:pt x="95" y="124"/>
                  </a:lnTo>
                  <a:lnTo>
                    <a:pt x="93" y="121"/>
                  </a:lnTo>
                  <a:lnTo>
                    <a:pt x="92" y="115"/>
                  </a:lnTo>
                  <a:lnTo>
                    <a:pt x="91" y="110"/>
                  </a:lnTo>
                  <a:lnTo>
                    <a:pt x="89" y="107"/>
                  </a:lnTo>
                  <a:lnTo>
                    <a:pt x="88" y="104"/>
                  </a:lnTo>
                  <a:lnTo>
                    <a:pt x="86" y="100"/>
                  </a:lnTo>
                  <a:lnTo>
                    <a:pt x="86" y="97"/>
                  </a:lnTo>
                  <a:lnTo>
                    <a:pt x="85" y="92"/>
                  </a:lnTo>
                  <a:lnTo>
                    <a:pt x="83" y="88"/>
                  </a:lnTo>
                  <a:lnTo>
                    <a:pt x="82" y="84"/>
                  </a:lnTo>
                  <a:lnTo>
                    <a:pt x="81" y="80"/>
                  </a:lnTo>
                  <a:lnTo>
                    <a:pt x="79" y="75"/>
                  </a:lnTo>
                  <a:lnTo>
                    <a:pt x="78" y="71"/>
                  </a:lnTo>
                  <a:lnTo>
                    <a:pt x="76" y="67"/>
                  </a:lnTo>
                  <a:lnTo>
                    <a:pt x="76" y="62"/>
                  </a:lnTo>
                  <a:lnTo>
                    <a:pt x="73" y="56"/>
                  </a:lnTo>
                  <a:lnTo>
                    <a:pt x="72" y="54"/>
                  </a:lnTo>
                  <a:lnTo>
                    <a:pt x="70" y="46"/>
                  </a:lnTo>
                  <a:lnTo>
                    <a:pt x="70" y="44"/>
                  </a:lnTo>
                  <a:lnTo>
                    <a:pt x="68" y="38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23"/>
                  </a:lnTo>
                  <a:lnTo>
                    <a:pt x="60" y="22"/>
                  </a:lnTo>
                  <a:lnTo>
                    <a:pt x="56" y="20"/>
                  </a:lnTo>
                  <a:lnTo>
                    <a:pt x="53" y="20"/>
                  </a:lnTo>
                  <a:lnTo>
                    <a:pt x="50" y="19"/>
                  </a:lnTo>
                  <a:lnTo>
                    <a:pt x="43" y="16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9"/>
                  </a:lnTo>
                  <a:lnTo>
                    <a:pt x="21" y="8"/>
                  </a:lnTo>
                  <a:lnTo>
                    <a:pt x="17" y="6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65" y="205"/>
                  </a:lnTo>
                  <a:lnTo>
                    <a:pt x="252" y="92"/>
                  </a:lnTo>
                  <a:lnTo>
                    <a:pt x="252" y="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2" name="Freeform 128"/>
            <p:cNvSpPr>
              <a:spLocks/>
            </p:cNvSpPr>
            <p:nvPr userDrawn="1"/>
          </p:nvSpPr>
          <p:spPr bwMode="gray">
            <a:xfrm>
              <a:off x="3119" y="937"/>
              <a:ext cx="63" cy="58"/>
            </a:xfrm>
            <a:custGeom>
              <a:avLst/>
              <a:gdLst>
                <a:gd name="T0" fmla="*/ 127 w 127"/>
                <a:gd name="T1" fmla="*/ 43 h 115"/>
                <a:gd name="T2" fmla="*/ 27 w 127"/>
                <a:gd name="T3" fmla="*/ 115 h 115"/>
                <a:gd name="T4" fmla="*/ 0 w 127"/>
                <a:gd name="T5" fmla="*/ 0 h 115"/>
                <a:gd name="T6" fmla="*/ 127 w 127"/>
                <a:gd name="T7" fmla="*/ 43 h 115"/>
                <a:gd name="T8" fmla="*/ 127 w 127"/>
                <a:gd name="T9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5">
                  <a:moveTo>
                    <a:pt x="127" y="43"/>
                  </a:moveTo>
                  <a:lnTo>
                    <a:pt x="27" y="115"/>
                  </a:lnTo>
                  <a:lnTo>
                    <a:pt x="0" y="0"/>
                  </a:lnTo>
                  <a:lnTo>
                    <a:pt x="127" y="43"/>
                  </a:lnTo>
                  <a:lnTo>
                    <a:pt x="127" y="4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3" name="Freeform 129"/>
            <p:cNvSpPr>
              <a:spLocks/>
            </p:cNvSpPr>
            <p:nvPr userDrawn="1"/>
          </p:nvSpPr>
          <p:spPr bwMode="gray">
            <a:xfrm>
              <a:off x="3169" y="989"/>
              <a:ext cx="109" cy="113"/>
            </a:xfrm>
            <a:custGeom>
              <a:avLst/>
              <a:gdLst>
                <a:gd name="T0" fmla="*/ 216 w 217"/>
                <a:gd name="T1" fmla="*/ 226 h 226"/>
                <a:gd name="T2" fmla="*/ 213 w 217"/>
                <a:gd name="T3" fmla="*/ 219 h 226"/>
                <a:gd name="T4" fmla="*/ 209 w 217"/>
                <a:gd name="T5" fmla="*/ 214 h 226"/>
                <a:gd name="T6" fmla="*/ 204 w 217"/>
                <a:gd name="T7" fmla="*/ 207 h 226"/>
                <a:gd name="T8" fmla="*/ 199 w 217"/>
                <a:gd name="T9" fmla="*/ 199 h 226"/>
                <a:gd name="T10" fmla="*/ 193 w 217"/>
                <a:gd name="T11" fmla="*/ 190 h 226"/>
                <a:gd name="T12" fmla="*/ 187 w 217"/>
                <a:gd name="T13" fmla="*/ 180 h 226"/>
                <a:gd name="T14" fmla="*/ 178 w 217"/>
                <a:gd name="T15" fmla="*/ 173 h 226"/>
                <a:gd name="T16" fmla="*/ 168 w 217"/>
                <a:gd name="T17" fmla="*/ 173 h 226"/>
                <a:gd name="T18" fmla="*/ 158 w 217"/>
                <a:gd name="T19" fmla="*/ 171 h 226"/>
                <a:gd name="T20" fmla="*/ 148 w 217"/>
                <a:gd name="T21" fmla="*/ 170 h 226"/>
                <a:gd name="T22" fmla="*/ 137 w 217"/>
                <a:gd name="T23" fmla="*/ 168 h 226"/>
                <a:gd name="T24" fmla="*/ 128 w 217"/>
                <a:gd name="T25" fmla="*/ 168 h 226"/>
                <a:gd name="T26" fmla="*/ 118 w 217"/>
                <a:gd name="T27" fmla="*/ 167 h 226"/>
                <a:gd name="T28" fmla="*/ 109 w 217"/>
                <a:gd name="T29" fmla="*/ 165 h 226"/>
                <a:gd name="T30" fmla="*/ 102 w 217"/>
                <a:gd name="T31" fmla="*/ 165 h 226"/>
                <a:gd name="T32" fmla="*/ 95 w 217"/>
                <a:gd name="T33" fmla="*/ 164 h 226"/>
                <a:gd name="T34" fmla="*/ 85 w 217"/>
                <a:gd name="T35" fmla="*/ 163 h 226"/>
                <a:gd name="T36" fmla="*/ 76 w 217"/>
                <a:gd name="T37" fmla="*/ 163 h 226"/>
                <a:gd name="T38" fmla="*/ 70 w 217"/>
                <a:gd name="T39" fmla="*/ 163 h 226"/>
                <a:gd name="T40" fmla="*/ 72 w 217"/>
                <a:gd name="T41" fmla="*/ 160 h 226"/>
                <a:gd name="T42" fmla="*/ 73 w 217"/>
                <a:gd name="T43" fmla="*/ 152 h 226"/>
                <a:gd name="T44" fmla="*/ 76 w 217"/>
                <a:gd name="T45" fmla="*/ 142 h 226"/>
                <a:gd name="T46" fmla="*/ 79 w 217"/>
                <a:gd name="T47" fmla="*/ 135 h 226"/>
                <a:gd name="T48" fmla="*/ 82 w 217"/>
                <a:gd name="T49" fmla="*/ 129 h 226"/>
                <a:gd name="T50" fmla="*/ 85 w 217"/>
                <a:gd name="T51" fmla="*/ 121 h 226"/>
                <a:gd name="T52" fmla="*/ 88 w 217"/>
                <a:gd name="T53" fmla="*/ 112 h 226"/>
                <a:gd name="T54" fmla="*/ 92 w 217"/>
                <a:gd name="T55" fmla="*/ 104 h 226"/>
                <a:gd name="T56" fmla="*/ 95 w 217"/>
                <a:gd name="T57" fmla="*/ 95 h 226"/>
                <a:gd name="T58" fmla="*/ 98 w 217"/>
                <a:gd name="T59" fmla="*/ 85 h 226"/>
                <a:gd name="T60" fmla="*/ 102 w 217"/>
                <a:gd name="T61" fmla="*/ 76 h 226"/>
                <a:gd name="T62" fmla="*/ 105 w 217"/>
                <a:gd name="T63" fmla="*/ 66 h 226"/>
                <a:gd name="T64" fmla="*/ 108 w 217"/>
                <a:gd name="T65" fmla="*/ 56 h 226"/>
                <a:gd name="T66" fmla="*/ 104 w 217"/>
                <a:gd name="T67" fmla="*/ 50 h 226"/>
                <a:gd name="T68" fmla="*/ 99 w 217"/>
                <a:gd name="T69" fmla="*/ 43 h 226"/>
                <a:gd name="T70" fmla="*/ 93 w 217"/>
                <a:gd name="T71" fmla="*/ 33 h 226"/>
                <a:gd name="T72" fmla="*/ 88 w 217"/>
                <a:gd name="T73" fmla="*/ 23 h 226"/>
                <a:gd name="T74" fmla="*/ 82 w 217"/>
                <a:gd name="T75" fmla="*/ 16 h 226"/>
                <a:gd name="T76" fmla="*/ 78 w 217"/>
                <a:gd name="T77" fmla="*/ 9 h 226"/>
                <a:gd name="T78" fmla="*/ 75 w 217"/>
                <a:gd name="T79" fmla="*/ 3 h 226"/>
                <a:gd name="T80" fmla="*/ 72 w 217"/>
                <a:gd name="T81" fmla="*/ 0 h 226"/>
                <a:gd name="T82" fmla="*/ 217 w 217"/>
                <a:gd name="T8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7" h="226">
                  <a:moveTo>
                    <a:pt x="217" y="226"/>
                  </a:moveTo>
                  <a:lnTo>
                    <a:pt x="216" y="226"/>
                  </a:lnTo>
                  <a:lnTo>
                    <a:pt x="214" y="223"/>
                  </a:lnTo>
                  <a:lnTo>
                    <a:pt x="213" y="219"/>
                  </a:lnTo>
                  <a:lnTo>
                    <a:pt x="210" y="217"/>
                  </a:lnTo>
                  <a:lnTo>
                    <a:pt x="209" y="214"/>
                  </a:lnTo>
                  <a:lnTo>
                    <a:pt x="207" y="211"/>
                  </a:lnTo>
                  <a:lnTo>
                    <a:pt x="204" y="207"/>
                  </a:lnTo>
                  <a:lnTo>
                    <a:pt x="201" y="203"/>
                  </a:lnTo>
                  <a:lnTo>
                    <a:pt x="199" y="199"/>
                  </a:lnTo>
                  <a:lnTo>
                    <a:pt x="197" y="196"/>
                  </a:lnTo>
                  <a:lnTo>
                    <a:pt x="193" y="190"/>
                  </a:lnTo>
                  <a:lnTo>
                    <a:pt x="190" y="186"/>
                  </a:lnTo>
                  <a:lnTo>
                    <a:pt x="187" y="180"/>
                  </a:lnTo>
                  <a:lnTo>
                    <a:pt x="184" y="176"/>
                  </a:lnTo>
                  <a:lnTo>
                    <a:pt x="178" y="173"/>
                  </a:lnTo>
                  <a:lnTo>
                    <a:pt x="173" y="173"/>
                  </a:lnTo>
                  <a:lnTo>
                    <a:pt x="168" y="173"/>
                  </a:lnTo>
                  <a:lnTo>
                    <a:pt x="163" y="171"/>
                  </a:lnTo>
                  <a:lnTo>
                    <a:pt x="158" y="171"/>
                  </a:lnTo>
                  <a:lnTo>
                    <a:pt x="153" y="171"/>
                  </a:lnTo>
                  <a:lnTo>
                    <a:pt x="148" y="170"/>
                  </a:lnTo>
                  <a:lnTo>
                    <a:pt x="142" y="170"/>
                  </a:lnTo>
                  <a:lnTo>
                    <a:pt x="137" y="168"/>
                  </a:lnTo>
                  <a:lnTo>
                    <a:pt x="132" y="168"/>
                  </a:lnTo>
                  <a:lnTo>
                    <a:pt x="128" y="168"/>
                  </a:lnTo>
                  <a:lnTo>
                    <a:pt x="124" y="168"/>
                  </a:lnTo>
                  <a:lnTo>
                    <a:pt x="118" y="167"/>
                  </a:lnTo>
                  <a:lnTo>
                    <a:pt x="114" y="167"/>
                  </a:lnTo>
                  <a:lnTo>
                    <a:pt x="109" y="165"/>
                  </a:lnTo>
                  <a:lnTo>
                    <a:pt x="106" y="165"/>
                  </a:lnTo>
                  <a:lnTo>
                    <a:pt x="102" y="165"/>
                  </a:lnTo>
                  <a:lnTo>
                    <a:pt x="98" y="165"/>
                  </a:lnTo>
                  <a:lnTo>
                    <a:pt x="95" y="164"/>
                  </a:lnTo>
                  <a:lnTo>
                    <a:pt x="92" y="164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6" y="163"/>
                  </a:lnTo>
                  <a:lnTo>
                    <a:pt x="73" y="163"/>
                  </a:lnTo>
                  <a:lnTo>
                    <a:pt x="70" y="163"/>
                  </a:lnTo>
                  <a:lnTo>
                    <a:pt x="70" y="161"/>
                  </a:lnTo>
                  <a:lnTo>
                    <a:pt x="72" y="160"/>
                  </a:lnTo>
                  <a:lnTo>
                    <a:pt x="72" y="157"/>
                  </a:lnTo>
                  <a:lnTo>
                    <a:pt x="73" y="152"/>
                  </a:lnTo>
                  <a:lnTo>
                    <a:pt x="75" y="148"/>
                  </a:lnTo>
                  <a:lnTo>
                    <a:pt x="76" y="142"/>
                  </a:lnTo>
                  <a:lnTo>
                    <a:pt x="78" y="138"/>
                  </a:lnTo>
                  <a:lnTo>
                    <a:pt x="79" y="135"/>
                  </a:lnTo>
                  <a:lnTo>
                    <a:pt x="81" y="132"/>
                  </a:lnTo>
                  <a:lnTo>
                    <a:pt x="82" y="129"/>
                  </a:lnTo>
                  <a:lnTo>
                    <a:pt x="83" y="125"/>
                  </a:lnTo>
                  <a:lnTo>
                    <a:pt x="85" y="121"/>
                  </a:lnTo>
                  <a:lnTo>
                    <a:pt x="86" y="116"/>
                  </a:lnTo>
                  <a:lnTo>
                    <a:pt x="88" y="112"/>
                  </a:lnTo>
                  <a:lnTo>
                    <a:pt x="89" y="108"/>
                  </a:lnTo>
                  <a:lnTo>
                    <a:pt x="92" y="104"/>
                  </a:lnTo>
                  <a:lnTo>
                    <a:pt x="93" y="98"/>
                  </a:lnTo>
                  <a:lnTo>
                    <a:pt x="95" y="95"/>
                  </a:lnTo>
                  <a:lnTo>
                    <a:pt x="96" y="91"/>
                  </a:lnTo>
                  <a:lnTo>
                    <a:pt x="98" y="85"/>
                  </a:lnTo>
                  <a:lnTo>
                    <a:pt x="99" y="81"/>
                  </a:lnTo>
                  <a:lnTo>
                    <a:pt x="102" y="76"/>
                  </a:lnTo>
                  <a:lnTo>
                    <a:pt x="104" y="70"/>
                  </a:lnTo>
                  <a:lnTo>
                    <a:pt x="105" y="66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6" y="53"/>
                  </a:lnTo>
                  <a:lnTo>
                    <a:pt x="104" y="50"/>
                  </a:lnTo>
                  <a:lnTo>
                    <a:pt x="102" y="46"/>
                  </a:lnTo>
                  <a:lnTo>
                    <a:pt x="99" y="43"/>
                  </a:lnTo>
                  <a:lnTo>
                    <a:pt x="96" y="39"/>
                  </a:lnTo>
                  <a:lnTo>
                    <a:pt x="93" y="33"/>
                  </a:lnTo>
                  <a:lnTo>
                    <a:pt x="89" y="27"/>
                  </a:lnTo>
                  <a:lnTo>
                    <a:pt x="88" y="23"/>
                  </a:lnTo>
                  <a:lnTo>
                    <a:pt x="83" y="19"/>
                  </a:lnTo>
                  <a:lnTo>
                    <a:pt x="82" y="16"/>
                  </a:lnTo>
                  <a:lnTo>
                    <a:pt x="79" y="11"/>
                  </a:lnTo>
                  <a:lnTo>
                    <a:pt x="78" y="9"/>
                  </a:lnTo>
                  <a:lnTo>
                    <a:pt x="76" y="6"/>
                  </a:lnTo>
                  <a:lnTo>
                    <a:pt x="75" y="3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0" y="203"/>
                  </a:lnTo>
                  <a:lnTo>
                    <a:pt x="217" y="226"/>
                  </a:lnTo>
                  <a:lnTo>
                    <a:pt x="217" y="2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4" name="Freeform 130"/>
            <p:cNvSpPr>
              <a:spLocks/>
            </p:cNvSpPr>
            <p:nvPr userDrawn="1"/>
          </p:nvSpPr>
          <p:spPr bwMode="gray">
            <a:xfrm>
              <a:off x="3216" y="1009"/>
              <a:ext cx="61" cy="56"/>
            </a:xfrm>
            <a:custGeom>
              <a:avLst/>
              <a:gdLst>
                <a:gd name="T0" fmla="*/ 121 w 121"/>
                <a:gd name="T1" fmla="*/ 111 h 111"/>
                <a:gd name="T2" fmla="*/ 0 w 121"/>
                <a:gd name="T3" fmla="*/ 108 h 111"/>
                <a:gd name="T4" fmla="*/ 47 w 121"/>
                <a:gd name="T5" fmla="*/ 0 h 111"/>
                <a:gd name="T6" fmla="*/ 121 w 121"/>
                <a:gd name="T7" fmla="*/ 111 h 111"/>
                <a:gd name="T8" fmla="*/ 121 w 121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1">
                  <a:moveTo>
                    <a:pt x="121" y="111"/>
                  </a:moveTo>
                  <a:lnTo>
                    <a:pt x="0" y="108"/>
                  </a:lnTo>
                  <a:lnTo>
                    <a:pt x="47" y="0"/>
                  </a:lnTo>
                  <a:lnTo>
                    <a:pt x="121" y="111"/>
                  </a:lnTo>
                  <a:lnTo>
                    <a:pt x="121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5" name="Freeform 131"/>
            <p:cNvSpPr>
              <a:spLocks/>
            </p:cNvSpPr>
            <p:nvPr userDrawn="1"/>
          </p:nvSpPr>
          <p:spPr bwMode="gray">
            <a:xfrm>
              <a:off x="3201" y="1103"/>
              <a:ext cx="92" cy="134"/>
            </a:xfrm>
            <a:custGeom>
              <a:avLst/>
              <a:gdLst>
                <a:gd name="T0" fmla="*/ 182 w 183"/>
                <a:gd name="T1" fmla="*/ 267 h 268"/>
                <a:gd name="T2" fmla="*/ 182 w 183"/>
                <a:gd name="T3" fmla="*/ 261 h 268"/>
                <a:gd name="T4" fmla="*/ 182 w 183"/>
                <a:gd name="T5" fmla="*/ 255 h 268"/>
                <a:gd name="T6" fmla="*/ 180 w 183"/>
                <a:gd name="T7" fmla="*/ 246 h 268"/>
                <a:gd name="T8" fmla="*/ 180 w 183"/>
                <a:gd name="T9" fmla="*/ 236 h 268"/>
                <a:gd name="T10" fmla="*/ 179 w 183"/>
                <a:gd name="T11" fmla="*/ 226 h 268"/>
                <a:gd name="T12" fmla="*/ 177 w 183"/>
                <a:gd name="T13" fmla="*/ 213 h 268"/>
                <a:gd name="T14" fmla="*/ 172 w 183"/>
                <a:gd name="T15" fmla="*/ 205 h 268"/>
                <a:gd name="T16" fmla="*/ 163 w 183"/>
                <a:gd name="T17" fmla="*/ 199 h 268"/>
                <a:gd name="T18" fmla="*/ 154 w 183"/>
                <a:gd name="T19" fmla="*/ 193 h 268"/>
                <a:gd name="T20" fmla="*/ 146 w 183"/>
                <a:gd name="T21" fmla="*/ 187 h 268"/>
                <a:gd name="T22" fmla="*/ 137 w 183"/>
                <a:gd name="T23" fmla="*/ 182 h 268"/>
                <a:gd name="T24" fmla="*/ 128 w 183"/>
                <a:gd name="T25" fmla="*/ 176 h 268"/>
                <a:gd name="T26" fmla="*/ 121 w 183"/>
                <a:gd name="T27" fmla="*/ 172 h 268"/>
                <a:gd name="T28" fmla="*/ 114 w 183"/>
                <a:gd name="T29" fmla="*/ 167 h 268"/>
                <a:gd name="T30" fmla="*/ 107 w 183"/>
                <a:gd name="T31" fmla="*/ 163 h 268"/>
                <a:gd name="T32" fmla="*/ 101 w 183"/>
                <a:gd name="T33" fmla="*/ 159 h 268"/>
                <a:gd name="T34" fmla="*/ 94 w 183"/>
                <a:gd name="T35" fmla="*/ 154 h 268"/>
                <a:gd name="T36" fmla="*/ 85 w 183"/>
                <a:gd name="T37" fmla="*/ 147 h 268"/>
                <a:gd name="T38" fmla="*/ 81 w 183"/>
                <a:gd name="T39" fmla="*/ 146 h 268"/>
                <a:gd name="T40" fmla="*/ 88 w 183"/>
                <a:gd name="T41" fmla="*/ 140 h 268"/>
                <a:gd name="T42" fmla="*/ 95 w 183"/>
                <a:gd name="T43" fmla="*/ 131 h 268"/>
                <a:gd name="T44" fmla="*/ 107 w 183"/>
                <a:gd name="T45" fmla="*/ 121 h 268"/>
                <a:gd name="T46" fmla="*/ 111 w 183"/>
                <a:gd name="T47" fmla="*/ 115 h 268"/>
                <a:gd name="T48" fmla="*/ 118 w 183"/>
                <a:gd name="T49" fmla="*/ 110 h 268"/>
                <a:gd name="T50" fmla="*/ 126 w 183"/>
                <a:gd name="T51" fmla="*/ 103 h 268"/>
                <a:gd name="T52" fmla="*/ 133 w 183"/>
                <a:gd name="T53" fmla="*/ 97 h 268"/>
                <a:gd name="T54" fmla="*/ 140 w 183"/>
                <a:gd name="T55" fmla="*/ 90 h 268"/>
                <a:gd name="T56" fmla="*/ 147 w 183"/>
                <a:gd name="T57" fmla="*/ 82 h 268"/>
                <a:gd name="T58" fmla="*/ 154 w 183"/>
                <a:gd name="T59" fmla="*/ 75 h 268"/>
                <a:gd name="T60" fmla="*/ 162 w 183"/>
                <a:gd name="T61" fmla="*/ 68 h 268"/>
                <a:gd name="T62" fmla="*/ 162 w 183"/>
                <a:gd name="T63" fmla="*/ 61 h 268"/>
                <a:gd name="T64" fmla="*/ 160 w 183"/>
                <a:gd name="T65" fmla="*/ 54 h 268"/>
                <a:gd name="T66" fmla="*/ 160 w 183"/>
                <a:gd name="T67" fmla="*/ 46 h 268"/>
                <a:gd name="T68" fmla="*/ 159 w 183"/>
                <a:gd name="T69" fmla="*/ 41 h 268"/>
                <a:gd name="T70" fmla="*/ 157 w 183"/>
                <a:gd name="T71" fmla="*/ 29 h 268"/>
                <a:gd name="T72" fmla="*/ 157 w 183"/>
                <a:gd name="T73" fmla="*/ 20 h 268"/>
                <a:gd name="T74" fmla="*/ 156 w 183"/>
                <a:gd name="T75" fmla="*/ 12 h 268"/>
                <a:gd name="T76" fmla="*/ 156 w 183"/>
                <a:gd name="T77" fmla="*/ 6 h 268"/>
                <a:gd name="T78" fmla="*/ 156 w 183"/>
                <a:gd name="T79" fmla="*/ 0 h 268"/>
                <a:gd name="T80" fmla="*/ 183 w 183"/>
                <a:gd name="T81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" h="268">
                  <a:moveTo>
                    <a:pt x="183" y="268"/>
                  </a:moveTo>
                  <a:lnTo>
                    <a:pt x="182" y="267"/>
                  </a:lnTo>
                  <a:lnTo>
                    <a:pt x="182" y="264"/>
                  </a:lnTo>
                  <a:lnTo>
                    <a:pt x="182" y="261"/>
                  </a:lnTo>
                  <a:lnTo>
                    <a:pt x="182" y="258"/>
                  </a:lnTo>
                  <a:lnTo>
                    <a:pt x="182" y="255"/>
                  </a:lnTo>
                  <a:lnTo>
                    <a:pt x="182" y="251"/>
                  </a:lnTo>
                  <a:lnTo>
                    <a:pt x="180" y="246"/>
                  </a:lnTo>
                  <a:lnTo>
                    <a:pt x="180" y="242"/>
                  </a:lnTo>
                  <a:lnTo>
                    <a:pt x="180" y="236"/>
                  </a:lnTo>
                  <a:lnTo>
                    <a:pt x="179" y="232"/>
                  </a:lnTo>
                  <a:lnTo>
                    <a:pt x="179" y="226"/>
                  </a:lnTo>
                  <a:lnTo>
                    <a:pt x="179" y="221"/>
                  </a:lnTo>
                  <a:lnTo>
                    <a:pt x="177" y="213"/>
                  </a:lnTo>
                  <a:lnTo>
                    <a:pt x="177" y="208"/>
                  </a:lnTo>
                  <a:lnTo>
                    <a:pt x="172" y="205"/>
                  </a:lnTo>
                  <a:lnTo>
                    <a:pt x="169" y="202"/>
                  </a:lnTo>
                  <a:lnTo>
                    <a:pt x="163" y="199"/>
                  </a:lnTo>
                  <a:lnTo>
                    <a:pt x="159" y="196"/>
                  </a:lnTo>
                  <a:lnTo>
                    <a:pt x="154" y="193"/>
                  </a:lnTo>
                  <a:lnTo>
                    <a:pt x="150" y="190"/>
                  </a:lnTo>
                  <a:lnTo>
                    <a:pt x="146" y="187"/>
                  </a:lnTo>
                  <a:lnTo>
                    <a:pt x="141" y="185"/>
                  </a:lnTo>
                  <a:lnTo>
                    <a:pt x="137" y="182"/>
                  </a:lnTo>
                  <a:lnTo>
                    <a:pt x="133" y="179"/>
                  </a:lnTo>
                  <a:lnTo>
                    <a:pt x="128" y="176"/>
                  </a:lnTo>
                  <a:lnTo>
                    <a:pt x="126" y="174"/>
                  </a:lnTo>
                  <a:lnTo>
                    <a:pt x="121" y="172"/>
                  </a:lnTo>
                  <a:lnTo>
                    <a:pt x="117" y="170"/>
                  </a:lnTo>
                  <a:lnTo>
                    <a:pt x="114" y="167"/>
                  </a:lnTo>
                  <a:lnTo>
                    <a:pt x="111" y="166"/>
                  </a:lnTo>
                  <a:lnTo>
                    <a:pt x="107" y="163"/>
                  </a:lnTo>
                  <a:lnTo>
                    <a:pt x="104" y="160"/>
                  </a:lnTo>
                  <a:lnTo>
                    <a:pt x="101" y="159"/>
                  </a:lnTo>
                  <a:lnTo>
                    <a:pt x="100" y="157"/>
                  </a:lnTo>
                  <a:lnTo>
                    <a:pt x="94" y="154"/>
                  </a:lnTo>
                  <a:lnTo>
                    <a:pt x="90" y="151"/>
                  </a:lnTo>
                  <a:lnTo>
                    <a:pt x="85" y="147"/>
                  </a:lnTo>
                  <a:lnTo>
                    <a:pt x="84" y="147"/>
                  </a:lnTo>
                  <a:lnTo>
                    <a:pt x="81" y="146"/>
                  </a:lnTo>
                  <a:lnTo>
                    <a:pt x="82" y="143"/>
                  </a:lnTo>
                  <a:lnTo>
                    <a:pt x="88" y="140"/>
                  </a:lnTo>
                  <a:lnTo>
                    <a:pt x="91" y="136"/>
                  </a:lnTo>
                  <a:lnTo>
                    <a:pt x="95" y="131"/>
                  </a:lnTo>
                  <a:lnTo>
                    <a:pt x="101" y="126"/>
                  </a:lnTo>
                  <a:lnTo>
                    <a:pt x="107" y="121"/>
                  </a:lnTo>
                  <a:lnTo>
                    <a:pt x="110" y="117"/>
                  </a:lnTo>
                  <a:lnTo>
                    <a:pt x="111" y="115"/>
                  </a:lnTo>
                  <a:lnTo>
                    <a:pt x="115" y="111"/>
                  </a:lnTo>
                  <a:lnTo>
                    <a:pt x="118" y="110"/>
                  </a:lnTo>
                  <a:lnTo>
                    <a:pt x="121" y="105"/>
                  </a:lnTo>
                  <a:lnTo>
                    <a:pt x="126" y="103"/>
                  </a:lnTo>
                  <a:lnTo>
                    <a:pt x="128" y="100"/>
                  </a:lnTo>
                  <a:lnTo>
                    <a:pt x="133" y="97"/>
                  </a:lnTo>
                  <a:lnTo>
                    <a:pt x="136" y="92"/>
                  </a:lnTo>
                  <a:lnTo>
                    <a:pt x="140" y="90"/>
                  </a:lnTo>
                  <a:lnTo>
                    <a:pt x="143" y="85"/>
                  </a:lnTo>
                  <a:lnTo>
                    <a:pt x="147" y="82"/>
                  </a:lnTo>
                  <a:lnTo>
                    <a:pt x="150" y="79"/>
                  </a:lnTo>
                  <a:lnTo>
                    <a:pt x="154" y="75"/>
                  </a:lnTo>
                  <a:lnTo>
                    <a:pt x="159" y="72"/>
                  </a:lnTo>
                  <a:lnTo>
                    <a:pt x="162" y="68"/>
                  </a:lnTo>
                  <a:lnTo>
                    <a:pt x="162" y="65"/>
                  </a:lnTo>
                  <a:lnTo>
                    <a:pt x="162" y="61"/>
                  </a:lnTo>
                  <a:lnTo>
                    <a:pt x="160" y="56"/>
                  </a:lnTo>
                  <a:lnTo>
                    <a:pt x="160" y="54"/>
                  </a:lnTo>
                  <a:lnTo>
                    <a:pt x="160" y="51"/>
                  </a:lnTo>
                  <a:lnTo>
                    <a:pt x="160" y="46"/>
                  </a:lnTo>
                  <a:lnTo>
                    <a:pt x="159" y="44"/>
                  </a:lnTo>
                  <a:lnTo>
                    <a:pt x="159" y="41"/>
                  </a:lnTo>
                  <a:lnTo>
                    <a:pt x="157" y="35"/>
                  </a:lnTo>
                  <a:lnTo>
                    <a:pt x="157" y="29"/>
                  </a:lnTo>
                  <a:lnTo>
                    <a:pt x="157" y="25"/>
                  </a:lnTo>
                  <a:lnTo>
                    <a:pt x="157" y="20"/>
                  </a:lnTo>
                  <a:lnTo>
                    <a:pt x="156" y="15"/>
                  </a:lnTo>
                  <a:lnTo>
                    <a:pt x="156" y="12"/>
                  </a:lnTo>
                  <a:lnTo>
                    <a:pt x="156" y="9"/>
                  </a:lnTo>
                  <a:lnTo>
                    <a:pt x="156" y="6"/>
                  </a:lnTo>
                  <a:lnTo>
                    <a:pt x="156" y="2"/>
                  </a:lnTo>
                  <a:lnTo>
                    <a:pt x="156" y="0"/>
                  </a:lnTo>
                  <a:lnTo>
                    <a:pt x="0" y="150"/>
                  </a:lnTo>
                  <a:lnTo>
                    <a:pt x="183" y="268"/>
                  </a:lnTo>
                  <a:lnTo>
                    <a:pt x="183" y="26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6" name="Freeform 132"/>
            <p:cNvSpPr>
              <a:spLocks/>
            </p:cNvSpPr>
            <p:nvPr userDrawn="1"/>
          </p:nvSpPr>
          <p:spPr bwMode="gray">
            <a:xfrm>
              <a:off x="3256" y="1136"/>
              <a:ext cx="54" cy="67"/>
            </a:xfrm>
            <a:custGeom>
              <a:avLst/>
              <a:gdLst>
                <a:gd name="T0" fmla="*/ 108 w 108"/>
                <a:gd name="T1" fmla="*/ 132 h 132"/>
                <a:gd name="T2" fmla="*/ 0 w 108"/>
                <a:gd name="T3" fmla="*/ 75 h 132"/>
                <a:gd name="T4" fmla="*/ 90 w 108"/>
                <a:gd name="T5" fmla="*/ 0 h 132"/>
                <a:gd name="T6" fmla="*/ 108 w 108"/>
                <a:gd name="T7" fmla="*/ 132 h 132"/>
                <a:gd name="T8" fmla="*/ 108 w 108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2">
                  <a:moveTo>
                    <a:pt x="108" y="132"/>
                  </a:moveTo>
                  <a:lnTo>
                    <a:pt x="0" y="75"/>
                  </a:lnTo>
                  <a:lnTo>
                    <a:pt x="90" y="0"/>
                  </a:lnTo>
                  <a:lnTo>
                    <a:pt x="108" y="132"/>
                  </a:lnTo>
                  <a:lnTo>
                    <a:pt x="108" y="13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7" name="Freeform 133"/>
            <p:cNvSpPr>
              <a:spLocks/>
            </p:cNvSpPr>
            <p:nvPr userDrawn="1"/>
          </p:nvSpPr>
          <p:spPr bwMode="gray">
            <a:xfrm>
              <a:off x="2774" y="1146"/>
              <a:ext cx="94" cy="133"/>
            </a:xfrm>
            <a:custGeom>
              <a:avLst/>
              <a:gdLst>
                <a:gd name="T0" fmla="*/ 0 w 189"/>
                <a:gd name="T1" fmla="*/ 1 h 266"/>
                <a:gd name="T2" fmla="*/ 0 w 189"/>
                <a:gd name="T3" fmla="*/ 5 h 266"/>
                <a:gd name="T4" fmla="*/ 0 w 189"/>
                <a:gd name="T5" fmla="*/ 13 h 266"/>
                <a:gd name="T6" fmla="*/ 2 w 189"/>
                <a:gd name="T7" fmla="*/ 20 h 266"/>
                <a:gd name="T8" fmla="*/ 3 w 189"/>
                <a:gd name="T9" fmla="*/ 30 h 266"/>
                <a:gd name="T10" fmla="*/ 5 w 189"/>
                <a:gd name="T11" fmla="*/ 40 h 266"/>
                <a:gd name="T12" fmla="*/ 8 w 189"/>
                <a:gd name="T13" fmla="*/ 50 h 266"/>
                <a:gd name="T14" fmla="*/ 8 w 189"/>
                <a:gd name="T15" fmla="*/ 57 h 266"/>
                <a:gd name="T16" fmla="*/ 13 w 189"/>
                <a:gd name="T17" fmla="*/ 63 h 266"/>
                <a:gd name="T18" fmla="*/ 22 w 189"/>
                <a:gd name="T19" fmla="*/ 67 h 266"/>
                <a:gd name="T20" fmla="*/ 31 w 189"/>
                <a:gd name="T21" fmla="*/ 73 h 266"/>
                <a:gd name="T22" fmla="*/ 41 w 189"/>
                <a:gd name="T23" fmla="*/ 77 h 266"/>
                <a:gd name="T24" fmla="*/ 49 w 189"/>
                <a:gd name="T25" fmla="*/ 83 h 266"/>
                <a:gd name="T26" fmla="*/ 58 w 189"/>
                <a:gd name="T27" fmla="*/ 87 h 266"/>
                <a:gd name="T28" fmla="*/ 65 w 189"/>
                <a:gd name="T29" fmla="*/ 92 h 266"/>
                <a:gd name="T30" fmla="*/ 72 w 189"/>
                <a:gd name="T31" fmla="*/ 96 h 266"/>
                <a:gd name="T32" fmla="*/ 80 w 189"/>
                <a:gd name="T33" fmla="*/ 100 h 266"/>
                <a:gd name="T34" fmla="*/ 85 w 189"/>
                <a:gd name="T35" fmla="*/ 103 h 266"/>
                <a:gd name="T36" fmla="*/ 94 w 189"/>
                <a:gd name="T37" fmla="*/ 109 h 266"/>
                <a:gd name="T38" fmla="*/ 103 w 189"/>
                <a:gd name="T39" fmla="*/ 113 h 266"/>
                <a:gd name="T40" fmla="*/ 107 w 189"/>
                <a:gd name="T41" fmla="*/ 115 h 266"/>
                <a:gd name="T42" fmla="*/ 107 w 189"/>
                <a:gd name="T43" fmla="*/ 116 h 266"/>
                <a:gd name="T44" fmla="*/ 104 w 189"/>
                <a:gd name="T45" fmla="*/ 119 h 266"/>
                <a:gd name="T46" fmla="*/ 98 w 189"/>
                <a:gd name="T47" fmla="*/ 126 h 266"/>
                <a:gd name="T48" fmla="*/ 90 w 189"/>
                <a:gd name="T49" fmla="*/ 135 h 266"/>
                <a:gd name="T50" fmla="*/ 81 w 189"/>
                <a:gd name="T51" fmla="*/ 144 h 266"/>
                <a:gd name="T52" fmla="*/ 75 w 189"/>
                <a:gd name="T53" fmla="*/ 149 h 266"/>
                <a:gd name="T54" fmla="*/ 69 w 189"/>
                <a:gd name="T55" fmla="*/ 158 h 266"/>
                <a:gd name="T56" fmla="*/ 62 w 189"/>
                <a:gd name="T57" fmla="*/ 164 h 266"/>
                <a:gd name="T58" fmla="*/ 56 w 189"/>
                <a:gd name="T59" fmla="*/ 171 h 266"/>
                <a:gd name="T60" fmla="*/ 49 w 189"/>
                <a:gd name="T61" fmla="*/ 180 h 266"/>
                <a:gd name="T62" fmla="*/ 42 w 189"/>
                <a:gd name="T63" fmla="*/ 187 h 266"/>
                <a:gd name="T64" fmla="*/ 35 w 189"/>
                <a:gd name="T65" fmla="*/ 194 h 266"/>
                <a:gd name="T66" fmla="*/ 33 w 189"/>
                <a:gd name="T67" fmla="*/ 201 h 266"/>
                <a:gd name="T68" fmla="*/ 33 w 189"/>
                <a:gd name="T69" fmla="*/ 208 h 266"/>
                <a:gd name="T70" fmla="*/ 35 w 189"/>
                <a:gd name="T71" fmla="*/ 214 h 266"/>
                <a:gd name="T72" fmla="*/ 35 w 189"/>
                <a:gd name="T73" fmla="*/ 221 h 266"/>
                <a:gd name="T74" fmla="*/ 36 w 189"/>
                <a:gd name="T75" fmla="*/ 230 h 266"/>
                <a:gd name="T76" fmla="*/ 39 w 189"/>
                <a:gd name="T77" fmla="*/ 242 h 266"/>
                <a:gd name="T78" fmla="*/ 39 w 189"/>
                <a:gd name="T79" fmla="*/ 250 h 266"/>
                <a:gd name="T80" fmla="*/ 41 w 189"/>
                <a:gd name="T81" fmla="*/ 257 h 266"/>
                <a:gd name="T82" fmla="*/ 44 w 189"/>
                <a:gd name="T83" fmla="*/ 265 h 266"/>
                <a:gd name="T84" fmla="*/ 189 w 189"/>
                <a:gd name="T85" fmla="*/ 108 h 266"/>
                <a:gd name="T86" fmla="*/ 0 w 189"/>
                <a:gd name="T8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" h="266">
                  <a:moveTo>
                    <a:pt x="0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2" y="20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5" y="36"/>
                  </a:lnTo>
                  <a:lnTo>
                    <a:pt x="5" y="40"/>
                  </a:lnTo>
                  <a:lnTo>
                    <a:pt x="8" y="47"/>
                  </a:lnTo>
                  <a:lnTo>
                    <a:pt x="8" y="50"/>
                  </a:lnTo>
                  <a:lnTo>
                    <a:pt x="8" y="54"/>
                  </a:lnTo>
                  <a:lnTo>
                    <a:pt x="8" y="57"/>
                  </a:lnTo>
                  <a:lnTo>
                    <a:pt x="9" y="60"/>
                  </a:lnTo>
                  <a:lnTo>
                    <a:pt x="13" y="63"/>
                  </a:lnTo>
                  <a:lnTo>
                    <a:pt x="18" y="64"/>
                  </a:lnTo>
                  <a:lnTo>
                    <a:pt x="22" y="67"/>
                  </a:lnTo>
                  <a:lnTo>
                    <a:pt x="28" y="70"/>
                  </a:lnTo>
                  <a:lnTo>
                    <a:pt x="31" y="73"/>
                  </a:lnTo>
                  <a:lnTo>
                    <a:pt x="36" y="76"/>
                  </a:lnTo>
                  <a:lnTo>
                    <a:pt x="41" y="77"/>
                  </a:lnTo>
                  <a:lnTo>
                    <a:pt x="45" y="80"/>
                  </a:lnTo>
                  <a:lnTo>
                    <a:pt x="49" y="83"/>
                  </a:lnTo>
                  <a:lnTo>
                    <a:pt x="54" y="85"/>
                  </a:lnTo>
                  <a:lnTo>
                    <a:pt x="58" y="87"/>
                  </a:lnTo>
                  <a:lnTo>
                    <a:pt x="61" y="90"/>
                  </a:lnTo>
                  <a:lnTo>
                    <a:pt x="65" y="92"/>
                  </a:lnTo>
                  <a:lnTo>
                    <a:pt x="69" y="93"/>
                  </a:lnTo>
                  <a:lnTo>
                    <a:pt x="72" y="96"/>
                  </a:lnTo>
                  <a:lnTo>
                    <a:pt x="77" y="99"/>
                  </a:lnTo>
                  <a:lnTo>
                    <a:pt x="80" y="100"/>
                  </a:lnTo>
                  <a:lnTo>
                    <a:pt x="84" y="102"/>
                  </a:lnTo>
                  <a:lnTo>
                    <a:pt x="85" y="103"/>
                  </a:lnTo>
                  <a:lnTo>
                    <a:pt x="90" y="105"/>
                  </a:lnTo>
                  <a:lnTo>
                    <a:pt x="94" y="109"/>
                  </a:lnTo>
                  <a:lnTo>
                    <a:pt x="100" y="111"/>
                  </a:lnTo>
                  <a:lnTo>
                    <a:pt x="103" y="113"/>
                  </a:lnTo>
                  <a:lnTo>
                    <a:pt x="105" y="115"/>
                  </a:lnTo>
                  <a:lnTo>
                    <a:pt x="107" y="115"/>
                  </a:lnTo>
                  <a:lnTo>
                    <a:pt x="108" y="116"/>
                  </a:lnTo>
                  <a:lnTo>
                    <a:pt x="107" y="116"/>
                  </a:lnTo>
                  <a:lnTo>
                    <a:pt x="105" y="118"/>
                  </a:lnTo>
                  <a:lnTo>
                    <a:pt x="104" y="119"/>
                  </a:lnTo>
                  <a:lnTo>
                    <a:pt x="101" y="123"/>
                  </a:lnTo>
                  <a:lnTo>
                    <a:pt x="98" y="126"/>
                  </a:lnTo>
                  <a:lnTo>
                    <a:pt x="94" y="131"/>
                  </a:lnTo>
                  <a:lnTo>
                    <a:pt x="90" y="135"/>
                  </a:lnTo>
                  <a:lnTo>
                    <a:pt x="84" y="141"/>
                  </a:lnTo>
                  <a:lnTo>
                    <a:pt x="81" y="144"/>
                  </a:lnTo>
                  <a:lnTo>
                    <a:pt x="78" y="147"/>
                  </a:lnTo>
                  <a:lnTo>
                    <a:pt x="75" y="149"/>
                  </a:lnTo>
                  <a:lnTo>
                    <a:pt x="72" y="154"/>
                  </a:lnTo>
                  <a:lnTo>
                    <a:pt x="69" y="158"/>
                  </a:lnTo>
                  <a:lnTo>
                    <a:pt x="65" y="161"/>
                  </a:lnTo>
                  <a:lnTo>
                    <a:pt x="62" y="164"/>
                  </a:lnTo>
                  <a:lnTo>
                    <a:pt x="59" y="168"/>
                  </a:lnTo>
                  <a:lnTo>
                    <a:pt x="56" y="171"/>
                  </a:lnTo>
                  <a:lnTo>
                    <a:pt x="52" y="175"/>
                  </a:lnTo>
                  <a:lnTo>
                    <a:pt x="49" y="180"/>
                  </a:lnTo>
                  <a:lnTo>
                    <a:pt x="45" y="182"/>
                  </a:lnTo>
                  <a:lnTo>
                    <a:pt x="42" y="187"/>
                  </a:lnTo>
                  <a:lnTo>
                    <a:pt x="39" y="190"/>
                  </a:lnTo>
                  <a:lnTo>
                    <a:pt x="35" y="194"/>
                  </a:lnTo>
                  <a:lnTo>
                    <a:pt x="33" y="198"/>
                  </a:lnTo>
                  <a:lnTo>
                    <a:pt x="33" y="201"/>
                  </a:lnTo>
                  <a:lnTo>
                    <a:pt x="33" y="204"/>
                  </a:lnTo>
                  <a:lnTo>
                    <a:pt x="33" y="208"/>
                  </a:lnTo>
                  <a:lnTo>
                    <a:pt x="35" y="211"/>
                  </a:lnTo>
                  <a:lnTo>
                    <a:pt x="35" y="214"/>
                  </a:lnTo>
                  <a:lnTo>
                    <a:pt x="35" y="218"/>
                  </a:lnTo>
                  <a:lnTo>
                    <a:pt x="35" y="221"/>
                  </a:lnTo>
                  <a:lnTo>
                    <a:pt x="36" y="224"/>
                  </a:lnTo>
                  <a:lnTo>
                    <a:pt x="36" y="230"/>
                  </a:lnTo>
                  <a:lnTo>
                    <a:pt x="38" y="236"/>
                  </a:lnTo>
                  <a:lnTo>
                    <a:pt x="39" y="242"/>
                  </a:lnTo>
                  <a:lnTo>
                    <a:pt x="39" y="246"/>
                  </a:lnTo>
                  <a:lnTo>
                    <a:pt x="39" y="250"/>
                  </a:lnTo>
                  <a:lnTo>
                    <a:pt x="41" y="254"/>
                  </a:lnTo>
                  <a:lnTo>
                    <a:pt x="41" y="257"/>
                  </a:lnTo>
                  <a:lnTo>
                    <a:pt x="42" y="260"/>
                  </a:lnTo>
                  <a:lnTo>
                    <a:pt x="44" y="265"/>
                  </a:lnTo>
                  <a:lnTo>
                    <a:pt x="44" y="266"/>
                  </a:lnTo>
                  <a:lnTo>
                    <a:pt x="189" y="1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8" name="Freeform 134"/>
            <p:cNvSpPr>
              <a:spLocks/>
            </p:cNvSpPr>
            <p:nvPr userDrawn="1"/>
          </p:nvSpPr>
          <p:spPr bwMode="gray">
            <a:xfrm>
              <a:off x="2754" y="1181"/>
              <a:ext cx="56" cy="65"/>
            </a:xfrm>
            <a:custGeom>
              <a:avLst/>
              <a:gdLst>
                <a:gd name="T0" fmla="*/ 0 w 112"/>
                <a:gd name="T1" fmla="*/ 0 h 130"/>
                <a:gd name="T2" fmla="*/ 112 w 112"/>
                <a:gd name="T3" fmla="*/ 51 h 130"/>
                <a:gd name="T4" fmla="*/ 26 w 112"/>
                <a:gd name="T5" fmla="*/ 130 h 130"/>
                <a:gd name="T6" fmla="*/ 0 w 112"/>
                <a:gd name="T7" fmla="*/ 0 h 130"/>
                <a:gd name="T8" fmla="*/ 0 w 11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0">
                  <a:moveTo>
                    <a:pt x="0" y="0"/>
                  </a:moveTo>
                  <a:lnTo>
                    <a:pt x="112" y="51"/>
                  </a:lnTo>
                  <a:lnTo>
                    <a:pt x="26" y="1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9" name="Freeform 135"/>
            <p:cNvSpPr>
              <a:spLocks/>
            </p:cNvSpPr>
            <p:nvPr userDrawn="1"/>
          </p:nvSpPr>
          <p:spPr bwMode="gray">
            <a:xfrm>
              <a:off x="2774" y="1022"/>
              <a:ext cx="105" cy="124"/>
            </a:xfrm>
            <a:custGeom>
              <a:avLst/>
              <a:gdLst>
                <a:gd name="T0" fmla="*/ 107 w 209"/>
                <a:gd name="T1" fmla="*/ 2 h 248"/>
                <a:gd name="T2" fmla="*/ 105 w 209"/>
                <a:gd name="T3" fmla="*/ 6 h 248"/>
                <a:gd name="T4" fmla="*/ 103 w 209"/>
                <a:gd name="T5" fmla="*/ 12 h 248"/>
                <a:gd name="T6" fmla="*/ 100 w 209"/>
                <a:gd name="T7" fmla="*/ 20 h 248"/>
                <a:gd name="T8" fmla="*/ 95 w 209"/>
                <a:gd name="T9" fmla="*/ 27 h 248"/>
                <a:gd name="T10" fmla="*/ 91 w 209"/>
                <a:gd name="T11" fmla="*/ 39 h 248"/>
                <a:gd name="T12" fmla="*/ 87 w 209"/>
                <a:gd name="T13" fmla="*/ 49 h 248"/>
                <a:gd name="T14" fmla="*/ 85 w 209"/>
                <a:gd name="T15" fmla="*/ 61 h 248"/>
                <a:gd name="T16" fmla="*/ 91 w 209"/>
                <a:gd name="T17" fmla="*/ 69 h 248"/>
                <a:gd name="T18" fmla="*/ 95 w 209"/>
                <a:gd name="T19" fmla="*/ 79 h 248"/>
                <a:gd name="T20" fmla="*/ 100 w 209"/>
                <a:gd name="T21" fmla="*/ 86 h 248"/>
                <a:gd name="T22" fmla="*/ 104 w 209"/>
                <a:gd name="T23" fmla="*/ 97 h 248"/>
                <a:gd name="T24" fmla="*/ 108 w 209"/>
                <a:gd name="T25" fmla="*/ 105 h 248"/>
                <a:gd name="T26" fmla="*/ 113 w 209"/>
                <a:gd name="T27" fmla="*/ 112 h 248"/>
                <a:gd name="T28" fmla="*/ 118 w 209"/>
                <a:gd name="T29" fmla="*/ 121 h 248"/>
                <a:gd name="T30" fmla="*/ 121 w 209"/>
                <a:gd name="T31" fmla="*/ 128 h 248"/>
                <a:gd name="T32" fmla="*/ 124 w 209"/>
                <a:gd name="T33" fmla="*/ 135 h 248"/>
                <a:gd name="T34" fmla="*/ 128 w 209"/>
                <a:gd name="T35" fmla="*/ 143 h 248"/>
                <a:gd name="T36" fmla="*/ 133 w 209"/>
                <a:gd name="T37" fmla="*/ 151 h 248"/>
                <a:gd name="T38" fmla="*/ 136 w 209"/>
                <a:gd name="T39" fmla="*/ 157 h 248"/>
                <a:gd name="T40" fmla="*/ 136 w 209"/>
                <a:gd name="T41" fmla="*/ 157 h 248"/>
                <a:gd name="T42" fmla="*/ 130 w 209"/>
                <a:gd name="T43" fmla="*/ 158 h 248"/>
                <a:gd name="T44" fmla="*/ 121 w 209"/>
                <a:gd name="T45" fmla="*/ 160 h 248"/>
                <a:gd name="T46" fmla="*/ 111 w 209"/>
                <a:gd name="T47" fmla="*/ 163 h 248"/>
                <a:gd name="T48" fmla="*/ 105 w 209"/>
                <a:gd name="T49" fmla="*/ 164 h 248"/>
                <a:gd name="T50" fmla="*/ 98 w 209"/>
                <a:gd name="T51" fmla="*/ 166 h 248"/>
                <a:gd name="T52" fmla="*/ 90 w 209"/>
                <a:gd name="T53" fmla="*/ 167 h 248"/>
                <a:gd name="T54" fmla="*/ 80 w 209"/>
                <a:gd name="T55" fmla="*/ 170 h 248"/>
                <a:gd name="T56" fmla="*/ 71 w 209"/>
                <a:gd name="T57" fmla="*/ 173 h 248"/>
                <a:gd name="T58" fmla="*/ 61 w 209"/>
                <a:gd name="T59" fmla="*/ 176 h 248"/>
                <a:gd name="T60" fmla="*/ 52 w 209"/>
                <a:gd name="T61" fmla="*/ 177 h 248"/>
                <a:gd name="T62" fmla="*/ 42 w 209"/>
                <a:gd name="T63" fmla="*/ 180 h 248"/>
                <a:gd name="T64" fmla="*/ 33 w 209"/>
                <a:gd name="T65" fmla="*/ 183 h 248"/>
                <a:gd name="T66" fmla="*/ 26 w 209"/>
                <a:gd name="T67" fmla="*/ 187 h 248"/>
                <a:gd name="T68" fmla="*/ 23 w 209"/>
                <a:gd name="T69" fmla="*/ 193 h 248"/>
                <a:gd name="T70" fmla="*/ 19 w 209"/>
                <a:gd name="T71" fmla="*/ 203 h 248"/>
                <a:gd name="T72" fmla="*/ 13 w 209"/>
                <a:gd name="T73" fmla="*/ 215 h 248"/>
                <a:gd name="T74" fmla="*/ 9 w 209"/>
                <a:gd name="T75" fmla="*/ 223 h 248"/>
                <a:gd name="T76" fmla="*/ 6 w 209"/>
                <a:gd name="T77" fmla="*/ 233 h 248"/>
                <a:gd name="T78" fmla="*/ 3 w 209"/>
                <a:gd name="T79" fmla="*/ 239 h 248"/>
                <a:gd name="T80" fmla="*/ 0 w 209"/>
                <a:gd name="T81" fmla="*/ 246 h 248"/>
                <a:gd name="T82" fmla="*/ 209 w 209"/>
                <a:gd name="T83" fmla="*/ 194 h 248"/>
                <a:gd name="T84" fmla="*/ 108 w 209"/>
                <a:gd name="T8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48">
                  <a:moveTo>
                    <a:pt x="108" y="0"/>
                  </a:moveTo>
                  <a:lnTo>
                    <a:pt x="107" y="2"/>
                  </a:lnTo>
                  <a:lnTo>
                    <a:pt x="105" y="4"/>
                  </a:lnTo>
                  <a:lnTo>
                    <a:pt x="105" y="6"/>
                  </a:lnTo>
                  <a:lnTo>
                    <a:pt x="104" y="9"/>
                  </a:lnTo>
                  <a:lnTo>
                    <a:pt x="103" y="12"/>
                  </a:lnTo>
                  <a:lnTo>
                    <a:pt x="101" y="16"/>
                  </a:lnTo>
                  <a:lnTo>
                    <a:pt x="100" y="20"/>
                  </a:lnTo>
                  <a:lnTo>
                    <a:pt x="98" y="25"/>
                  </a:lnTo>
                  <a:lnTo>
                    <a:pt x="95" y="27"/>
                  </a:lnTo>
                  <a:lnTo>
                    <a:pt x="94" y="33"/>
                  </a:lnTo>
                  <a:lnTo>
                    <a:pt x="91" y="39"/>
                  </a:lnTo>
                  <a:lnTo>
                    <a:pt x="90" y="43"/>
                  </a:lnTo>
                  <a:lnTo>
                    <a:pt x="87" y="49"/>
                  </a:lnTo>
                  <a:lnTo>
                    <a:pt x="84" y="56"/>
                  </a:lnTo>
                  <a:lnTo>
                    <a:pt x="85" y="61"/>
                  </a:lnTo>
                  <a:lnTo>
                    <a:pt x="90" y="65"/>
                  </a:lnTo>
                  <a:lnTo>
                    <a:pt x="91" y="69"/>
                  </a:lnTo>
                  <a:lnTo>
                    <a:pt x="94" y="74"/>
                  </a:lnTo>
                  <a:lnTo>
                    <a:pt x="95" y="79"/>
                  </a:lnTo>
                  <a:lnTo>
                    <a:pt x="98" y="82"/>
                  </a:lnTo>
                  <a:lnTo>
                    <a:pt x="100" y="86"/>
                  </a:lnTo>
                  <a:lnTo>
                    <a:pt x="103" y="92"/>
                  </a:lnTo>
                  <a:lnTo>
                    <a:pt x="104" y="97"/>
                  </a:lnTo>
                  <a:lnTo>
                    <a:pt x="107" y="101"/>
                  </a:lnTo>
                  <a:lnTo>
                    <a:pt x="108" y="105"/>
                  </a:lnTo>
                  <a:lnTo>
                    <a:pt x="111" y="110"/>
                  </a:lnTo>
                  <a:lnTo>
                    <a:pt x="113" y="112"/>
                  </a:lnTo>
                  <a:lnTo>
                    <a:pt x="116" y="117"/>
                  </a:lnTo>
                  <a:lnTo>
                    <a:pt x="118" y="121"/>
                  </a:lnTo>
                  <a:lnTo>
                    <a:pt x="120" y="125"/>
                  </a:lnTo>
                  <a:lnTo>
                    <a:pt x="121" y="128"/>
                  </a:lnTo>
                  <a:lnTo>
                    <a:pt x="123" y="131"/>
                  </a:lnTo>
                  <a:lnTo>
                    <a:pt x="124" y="135"/>
                  </a:lnTo>
                  <a:lnTo>
                    <a:pt x="126" y="138"/>
                  </a:lnTo>
                  <a:lnTo>
                    <a:pt x="128" y="143"/>
                  </a:lnTo>
                  <a:lnTo>
                    <a:pt x="131" y="148"/>
                  </a:lnTo>
                  <a:lnTo>
                    <a:pt x="133" y="151"/>
                  </a:lnTo>
                  <a:lnTo>
                    <a:pt x="134" y="156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4" y="157"/>
                  </a:lnTo>
                  <a:lnTo>
                    <a:pt x="130" y="158"/>
                  </a:lnTo>
                  <a:lnTo>
                    <a:pt x="127" y="160"/>
                  </a:lnTo>
                  <a:lnTo>
                    <a:pt x="121" y="160"/>
                  </a:lnTo>
                  <a:lnTo>
                    <a:pt x="116" y="161"/>
                  </a:lnTo>
                  <a:lnTo>
                    <a:pt x="111" y="163"/>
                  </a:lnTo>
                  <a:lnTo>
                    <a:pt x="108" y="163"/>
                  </a:lnTo>
                  <a:lnTo>
                    <a:pt x="105" y="164"/>
                  </a:lnTo>
                  <a:lnTo>
                    <a:pt x="101" y="166"/>
                  </a:lnTo>
                  <a:lnTo>
                    <a:pt x="98" y="166"/>
                  </a:lnTo>
                  <a:lnTo>
                    <a:pt x="94" y="167"/>
                  </a:lnTo>
                  <a:lnTo>
                    <a:pt x="90" y="167"/>
                  </a:lnTo>
                  <a:lnTo>
                    <a:pt x="85" y="170"/>
                  </a:lnTo>
                  <a:lnTo>
                    <a:pt x="80" y="170"/>
                  </a:lnTo>
                  <a:lnTo>
                    <a:pt x="75" y="171"/>
                  </a:lnTo>
                  <a:lnTo>
                    <a:pt x="71" y="173"/>
                  </a:lnTo>
                  <a:lnTo>
                    <a:pt x="67" y="174"/>
                  </a:lnTo>
                  <a:lnTo>
                    <a:pt x="61" y="176"/>
                  </a:lnTo>
                  <a:lnTo>
                    <a:pt x="58" y="176"/>
                  </a:lnTo>
                  <a:lnTo>
                    <a:pt x="52" y="177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38" y="181"/>
                  </a:lnTo>
                  <a:lnTo>
                    <a:pt x="33" y="183"/>
                  </a:lnTo>
                  <a:lnTo>
                    <a:pt x="28" y="184"/>
                  </a:lnTo>
                  <a:lnTo>
                    <a:pt x="26" y="187"/>
                  </a:lnTo>
                  <a:lnTo>
                    <a:pt x="25" y="192"/>
                  </a:lnTo>
                  <a:lnTo>
                    <a:pt x="23" y="193"/>
                  </a:lnTo>
                  <a:lnTo>
                    <a:pt x="22" y="197"/>
                  </a:lnTo>
                  <a:lnTo>
                    <a:pt x="19" y="203"/>
                  </a:lnTo>
                  <a:lnTo>
                    <a:pt x="16" y="209"/>
                  </a:lnTo>
                  <a:lnTo>
                    <a:pt x="13" y="215"/>
                  </a:lnTo>
                  <a:lnTo>
                    <a:pt x="10" y="220"/>
                  </a:lnTo>
                  <a:lnTo>
                    <a:pt x="9" y="223"/>
                  </a:lnTo>
                  <a:lnTo>
                    <a:pt x="8" y="229"/>
                  </a:lnTo>
                  <a:lnTo>
                    <a:pt x="6" y="233"/>
                  </a:lnTo>
                  <a:lnTo>
                    <a:pt x="5" y="236"/>
                  </a:lnTo>
                  <a:lnTo>
                    <a:pt x="3" y="239"/>
                  </a:lnTo>
                  <a:lnTo>
                    <a:pt x="2" y="242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209" y="194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0" name="Freeform 136"/>
            <p:cNvSpPr>
              <a:spLocks/>
            </p:cNvSpPr>
            <p:nvPr userDrawn="1"/>
          </p:nvSpPr>
          <p:spPr bwMode="gray">
            <a:xfrm>
              <a:off x="2770" y="1041"/>
              <a:ext cx="57" cy="62"/>
            </a:xfrm>
            <a:custGeom>
              <a:avLst/>
              <a:gdLst>
                <a:gd name="T0" fmla="*/ 49 w 115"/>
                <a:gd name="T1" fmla="*/ 0 h 122"/>
                <a:gd name="T2" fmla="*/ 115 w 115"/>
                <a:gd name="T3" fmla="*/ 102 h 122"/>
                <a:gd name="T4" fmla="*/ 0 w 115"/>
                <a:gd name="T5" fmla="*/ 122 h 122"/>
                <a:gd name="T6" fmla="*/ 49 w 115"/>
                <a:gd name="T7" fmla="*/ 0 h 122"/>
                <a:gd name="T8" fmla="*/ 49 w 115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22">
                  <a:moveTo>
                    <a:pt x="49" y="0"/>
                  </a:moveTo>
                  <a:lnTo>
                    <a:pt x="115" y="102"/>
                  </a:lnTo>
                  <a:lnTo>
                    <a:pt x="0" y="122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1" name="Freeform 137"/>
            <p:cNvSpPr>
              <a:spLocks/>
            </p:cNvSpPr>
            <p:nvPr userDrawn="1"/>
          </p:nvSpPr>
          <p:spPr bwMode="gray">
            <a:xfrm>
              <a:off x="2830" y="944"/>
              <a:ext cx="110" cy="109"/>
            </a:xfrm>
            <a:custGeom>
              <a:avLst/>
              <a:gdLst>
                <a:gd name="T0" fmla="*/ 221 w 221"/>
                <a:gd name="T1" fmla="*/ 0 h 217"/>
                <a:gd name="T2" fmla="*/ 215 w 221"/>
                <a:gd name="T3" fmla="*/ 4 h 217"/>
                <a:gd name="T4" fmla="*/ 209 w 221"/>
                <a:gd name="T5" fmla="*/ 7 h 217"/>
                <a:gd name="T6" fmla="*/ 203 w 221"/>
                <a:gd name="T7" fmla="*/ 11 h 217"/>
                <a:gd name="T8" fmla="*/ 195 w 221"/>
                <a:gd name="T9" fmla="*/ 17 h 217"/>
                <a:gd name="T10" fmla="*/ 186 w 221"/>
                <a:gd name="T11" fmla="*/ 23 h 217"/>
                <a:gd name="T12" fmla="*/ 176 w 221"/>
                <a:gd name="T13" fmla="*/ 30 h 217"/>
                <a:gd name="T14" fmla="*/ 170 w 221"/>
                <a:gd name="T15" fmla="*/ 39 h 217"/>
                <a:gd name="T16" fmla="*/ 170 w 221"/>
                <a:gd name="T17" fmla="*/ 50 h 217"/>
                <a:gd name="T18" fmla="*/ 169 w 221"/>
                <a:gd name="T19" fmla="*/ 60 h 217"/>
                <a:gd name="T20" fmla="*/ 169 w 221"/>
                <a:gd name="T21" fmla="*/ 70 h 217"/>
                <a:gd name="T22" fmla="*/ 167 w 221"/>
                <a:gd name="T23" fmla="*/ 80 h 217"/>
                <a:gd name="T24" fmla="*/ 166 w 221"/>
                <a:gd name="T25" fmla="*/ 89 h 217"/>
                <a:gd name="T26" fmla="*/ 166 w 221"/>
                <a:gd name="T27" fmla="*/ 99 h 217"/>
                <a:gd name="T28" fmla="*/ 166 w 221"/>
                <a:gd name="T29" fmla="*/ 108 h 217"/>
                <a:gd name="T30" fmla="*/ 164 w 221"/>
                <a:gd name="T31" fmla="*/ 115 h 217"/>
                <a:gd name="T32" fmla="*/ 164 w 221"/>
                <a:gd name="T33" fmla="*/ 122 h 217"/>
                <a:gd name="T34" fmla="*/ 163 w 221"/>
                <a:gd name="T35" fmla="*/ 132 h 217"/>
                <a:gd name="T36" fmla="*/ 163 w 221"/>
                <a:gd name="T37" fmla="*/ 142 h 217"/>
                <a:gd name="T38" fmla="*/ 163 w 221"/>
                <a:gd name="T39" fmla="*/ 146 h 217"/>
                <a:gd name="T40" fmla="*/ 163 w 221"/>
                <a:gd name="T41" fmla="*/ 148 h 217"/>
                <a:gd name="T42" fmla="*/ 157 w 221"/>
                <a:gd name="T43" fmla="*/ 146 h 217"/>
                <a:gd name="T44" fmla="*/ 149 w 221"/>
                <a:gd name="T45" fmla="*/ 142 h 217"/>
                <a:gd name="T46" fmla="*/ 138 w 221"/>
                <a:gd name="T47" fmla="*/ 141 h 217"/>
                <a:gd name="T48" fmla="*/ 133 w 221"/>
                <a:gd name="T49" fmla="*/ 138 h 217"/>
                <a:gd name="T50" fmla="*/ 124 w 221"/>
                <a:gd name="T51" fmla="*/ 135 h 217"/>
                <a:gd name="T52" fmla="*/ 117 w 221"/>
                <a:gd name="T53" fmla="*/ 132 h 217"/>
                <a:gd name="T54" fmla="*/ 108 w 221"/>
                <a:gd name="T55" fmla="*/ 129 h 217"/>
                <a:gd name="T56" fmla="*/ 100 w 221"/>
                <a:gd name="T57" fmla="*/ 128 h 217"/>
                <a:gd name="T58" fmla="*/ 89 w 221"/>
                <a:gd name="T59" fmla="*/ 125 h 217"/>
                <a:gd name="T60" fmla="*/ 79 w 221"/>
                <a:gd name="T61" fmla="*/ 121 h 217"/>
                <a:gd name="T62" fmla="*/ 69 w 221"/>
                <a:gd name="T63" fmla="*/ 119 h 217"/>
                <a:gd name="T64" fmla="*/ 61 w 221"/>
                <a:gd name="T65" fmla="*/ 115 h 217"/>
                <a:gd name="T66" fmla="*/ 49 w 221"/>
                <a:gd name="T67" fmla="*/ 118 h 217"/>
                <a:gd name="T68" fmla="*/ 39 w 221"/>
                <a:gd name="T69" fmla="*/ 125 h 217"/>
                <a:gd name="T70" fmla="*/ 29 w 221"/>
                <a:gd name="T71" fmla="*/ 132 h 217"/>
                <a:gd name="T72" fmla="*/ 19 w 221"/>
                <a:gd name="T73" fmla="*/ 139 h 217"/>
                <a:gd name="T74" fmla="*/ 12 w 221"/>
                <a:gd name="T75" fmla="*/ 145 h 217"/>
                <a:gd name="T76" fmla="*/ 7 w 221"/>
                <a:gd name="T77" fmla="*/ 148 h 217"/>
                <a:gd name="T78" fmla="*/ 0 w 221"/>
                <a:gd name="T79" fmla="*/ 152 h 217"/>
                <a:gd name="T80" fmla="*/ 206 w 221"/>
                <a:gd name="T81" fmla="*/ 217 h 217"/>
                <a:gd name="T82" fmla="*/ 221 w 221"/>
                <a:gd name="T8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1" h="217">
                  <a:moveTo>
                    <a:pt x="221" y="0"/>
                  </a:moveTo>
                  <a:lnTo>
                    <a:pt x="221" y="0"/>
                  </a:lnTo>
                  <a:lnTo>
                    <a:pt x="216" y="3"/>
                  </a:lnTo>
                  <a:lnTo>
                    <a:pt x="215" y="4"/>
                  </a:lnTo>
                  <a:lnTo>
                    <a:pt x="212" y="5"/>
                  </a:lnTo>
                  <a:lnTo>
                    <a:pt x="209" y="7"/>
                  </a:lnTo>
                  <a:lnTo>
                    <a:pt x="206" y="10"/>
                  </a:lnTo>
                  <a:lnTo>
                    <a:pt x="203" y="11"/>
                  </a:lnTo>
                  <a:lnTo>
                    <a:pt x="199" y="14"/>
                  </a:lnTo>
                  <a:lnTo>
                    <a:pt x="195" y="17"/>
                  </a:lnTo>
                  <a:lnTo>
                    <a:pt x="190" y="20"/>
                  </a:lnTo>
                  <a:lnTo>
                    <a:pt x="186" y="23"/>
                  </a:lnTo>
                  <a:lnTo>
                    <a:pt x="180" y="26"/>
                  </a:lnTo>
                  <a:lnTo>
                    <a:pt x="176" y="30"/>
                  </a:lnTo>
                  <a:lnTo>
                    <a:pt x="172" y="34"/>
                  </a:lnTo>
                  <a:lnTo>
                    <a:pt x="170" y="39"/>
                  </a:lnTo>
                  <a:lnTo>
                    <a:pt x="170" y="44"/>
                  </a:lnTo>
                  <a:lnTo>
                    <a:pt x="170" y="50"/>
                  </a:lnTo>
                  <a:lnTo>
                    <a:pt x="170" y="54"/>
                  </a:lnTo>
                  <a:lnTo>
                    <a:pt x="169" y="60"/>
                  </a:lnTo>
                  <a:lnTo>
                    <a:pt x="169" y="64"/>
                  </a:lnTo>
                  <a:lnTo>
                    <a:pt x="169" y="70"/>
                  </a:lnTo>
                  <a:lnTo>
                    <a:pt x="169" y="75"/>
                  </a:lnTo>
                  <a:lnTo>
                    <a:pt x="167" y="80"/>
                  </a:lnTo>
                  <a:lnTo>
                    <a:pt x="166" y="85"/>
                  </a:lnTo>
                  <a:lnTo>
                    <a:pt x="166" y="89"/>
                  </a:lnTo>
                  <a:lnTo>
                    <a:pt x="166" y="95"/>
                  </a:lnTo>
                  <a:lnTo>
                    <a:pt x="166" y="99"/>
                  </a:lnTo>
                  <a:lnTo>
                    <a:pt x="166" y="102"/>
                  </a:lnTo>
                  <a:lnTo>
                    <a:pt x="166" y="108"/>
                  </a:lnTo>
                  <a:lnTo>
                    <a:pt x="166" y="112"/>
                  </a:lnTo>
                  <a:lnTo>
                    <a:pt x="164" y="115"/>
                  </a:lnTo>
                  <a:lnTo>
                    <a:pt x="164" y="119"/>
                  </a:lnTo>
                  <a:lnTo>
                    <a:pt x="164" y="122"/>
                  </a:lnTo>
                  <a:lnTo>
                    <a:pt x="164" y="126"/>
                  </a:lnTo>
                  <a:lnTo>
                    <a:pt x="163" y="132"/>
                  </a:lnTo>
                  <a:lnTo>
                    <a:pt x="163" y="138"/>
                  </a:lnTo>
                  <a:lnTo>
                    <a:pt x="163" y="142"/>
                  </a:lnTo>
                  <a:lnTo>
                    <a:pt x="163" y="145"/>
                  </a:lnTo>
                  <a:lnTo>
                    <a:pt x="163" y="146"/>
                  </a:lnTo>
                  <a:lnTo>
                    <a:pt x="163" y="148"/>
                  </a:lnTo>
                  <a:lnTo>
                    <a:pt x="163" y="148"/>
                  </a:lnTo>
                  <a:lnTo>
                    <a:pt x="160" y="146"/>
                  </a:lnTo>
                  <a:lnTo>
                    <a:pt x="157" y="146"/>
                  </a:lnTo>
                  <a:lnTo>
                    <a:pt x="153" y="145"/>
                  </a:lnTo>
                  <a:lnTo>
                    <a:pt x="149" y="142"/>
                  </a:lnTo>
                  <a:lnTo>
                    <a:pt x="143" y="141"/>
                  </a:lnTo>
                  <a:lnTo>
                    <a:pt x="138" y="141"/>
                  </a:lnTo>
                  <a:lnTo>
                    <a:pt x="136" y="139"/>
                  </a:lnTo>
                  <a:lnTo>
                    <a:pt x="133" y="138"/>
                  </a:lnTo>
                  <a:lnTo>
                    <a:pt x="130" y="136"/>
                  </a:lnTo>
                  <a:lnTo>
                    <a:pt x="124" y="135"/>
                  </a:lnTo>
                  <a:lnTo>
                    <a:pt x="121" y="135"/>
                  </a:lnTo>
                  <a:lnTo>
                    <a:pt x="117" y="132"/>
                  </a:lnTo>
                  <a:lnTo>
                    <a:pt x="113" y="131"/>
                  </a:lnTo>
                  <a:lnTo>
                    <a:pt x="108" y="129"/>
                  </a:lnTo>
                  <a:lnTo>
                    <a:pt x="104" y="129"/>
                  </a:lnTo>
                  <a:lnTo>
                    <a:pt x="100" y="128"/>
                  </a:lnTo>
                  <a:lnTo>
                    <a:pt x="95" y="126"/>
                  </a:lnTo>
                  <a:lnTo>
                    <a:pt x="89" y="125"/>
                  </a:lnTo>
                  <a:lnTo>
                    <a:pt x="85" y="122"/>
                  </a:lnTo>
                  <a:lnTo>
                    <a:pt x="79" y="121"/>
                  </a:lnTo>
                  <a:lnTo>
                    <a:pt x="75" y="121"/>
                  </a:lnTo>
                  <a:lnTo>
                    <a:pt x="69" y="119"/>
                  </a:lnTo>
                  <a:lnTo>
                    <a:pt x="65" y="116"/>
                  </a:lnTo>
                  <a:lnTo>
                    <a:pt x="61" y="115"/>
                  </a:lnTo>
                  <a:lnTo>
                    <a:pt x="55" y="115"/>
                  </a:lnTo>
                  <a:lnTo>
                    <a:pt x="49" y="118"/>
                  </a:lnTo>
                  <a:lnTo>
                    <a:pt x="43" y="122"/>
                  </a:lnTo>
                  <a:lnTo>
                    <a:pt x="39" y="125"/>
                  </a:lnTo>
                  <a:lnTo>
                    <a:pt x="33" y="129"/>
                  </a:lnTo>
                  <a:lnTo>
                    <a:pt x="29" y="132"/>
                  </a:lnTo>
                  <a:lnTo>
                    <a:pt x="23" y="135"/>
                  </a:lnTo>
                  <a:lnTo>
                    <a:pt x="19" y="139"/>
                  </a:lnTo>
                  <a:lnTo>
                    <a:pt x="16" y="142"/>
                  </a:lnTo>
                  <a:lnTo>
                    <a:pt x="12" y="145"/>
                  </a:lnTo>
                  <a:lnTo>
                    <a:pt x="9" y="146"/>
                  </a:lnTo>
                  <a:lnTo>
                    <a:pt x="7" y="148"/>
                  </a:lnTo>
                  <a:lnTo>
                    <a:pt x="5" y="149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06" y="217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2" name="Freeform 138"/>
            <p:cNvSpPr>
              <a:spLocks/>
            </p:cNvSpPr>
            <p:nvPr userDrawn="1"/>
          </p:nvSpPr>
          <p:spPr bwMode="gray">
            <a:xfrm>
              <a:off x="2846" y="945"/>
              <a:ext cx="55" cy="61"/>
            </a:xfrm>
            <a:custGeom>
              <a:avLst/>
              <a:gdLst>
                <a:gd name="T0" fmla="*/ 105 w 110"/>
                <a:gd name="T1" fmla="*/ 0 h 121"/>
                <a:gd name="T2" fmla="*/ 110 w 110"/>
                <a:gd name="T3" fmla="*/ 121 h 121"/>
                <a:gd name="T4" fmla="*/ 0 w 110"/>
                <a:gd name="T5" fmla="*/ 79 h 121"/>
                <a:gd name="T6" fmla="*/ 105 w 110"/>
                <a:gd name="T7" fmla="*/ 0 h 121"/>
                <a:gd name="T8" fmla="*/ 105 w 11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1">
                  <a:moveTo>
                    <a:pt x="105" y="0"/>
                  </a:moveTo>
                  <a:lnTo>
                    <a:pt x="110" y="121"/>
                  </a:lnTo>
                  <a:lnTo>
                    <a:pt x="0" y="79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3" name="Freeform 139"/>
            <p:cNvSpPr>
              <a:spLocks/>
            </p:cNvSpPr>
            <p:nvPr userDrawn="1"/>
          </p:nvSpPr>
          <p:spPr bwMode="gray">
            <a:xfrm>
              <a:off x="2943" y="941"/>
              <a:ext cx="134" cy="87"/>
            </a:xfrm>
            <a:custGeom>
              <a:avLst/>
              <a:gdLst>
                <a:gd name="T0" fmla="*/ 267 w 270"/>
                <a:gd name="T1" fmla="*/ 0 h 173"/>
                <a:gd name="T2" fmla="*/ 261 w 270"/>
                <a:gd name="T3" fmla="*/ 0 h 173"/>
                <a:gd name="T4" fmla="*/ 255 w 270"/>
                <a:gd name="T5" fmla="*/ 0 h 173"/>
                <a:gd name="T6" fmla="*/ 247 w 270"/>
                <a:gd name="T7" fmla="*/ 0 h 173"/>
                <a:gd name="T8" fmla="*/ 236 w 270"/>
                <a:gd name="T9" fmla="*/ 0 h 173"/>
                <a:gd name="T10" fmla="*/ 225 w 270"/>
                <a:gd name="T11" fmla="*/ 0 h 173"/>
                <a:gd name="T12" fmla="*/ 213 w 270"/>
                <a:gd name="T13" fmla="*/ 0 h 173"/>
                <a:gd name="T14" fmla="*/ 205 w 270"/>
                <a:gd name="T15" fmla="*/ 4 h 173"/>
                <a:gd name="T16" fmla="*/ 198 w 270"/>
                <a:gd name="T17" fmla="*/ 11 h 173"/>
                <a:gd name="T18" fmla="*/ 190 w 270"/>
                <a:gd name="T19" fmla="*/ 21 h 173"/>
                <a:gd name="T20" fmla="*/ 185 w 270"/>
                <a:gd name="T21" fmla="*/ 29 h 173"/>
                <a:gd name="T22" fmla="*/ 179 w 270"/>
                <a:gd name="T23" fmla="*/ 37 h 173"/>
                <a:gd name="T24" fmla="*/ 173 w 270"/>
                <a:gd name="T25" fmla="*/ 45 h 173"/>
                <a:gd name="T26" fmla="*/ 167 w 270"/>
                <a:gd name="T27" fmla="*/ 52 h 173"/>
                <a:gd name="T28" fmla="*/ 163 w 270"/>
                <a:gd name="T29" fmla="*/ 59 h 173"/>
                <a:gd name="T30" fmla="*/ 156 w 270"/>
                <a:gd name="T31" fmla="*/ 68 h 173"/>
                <a:gd name="T32" fmla="*/ 147 w 270"/>
                <a:gd name="T33" fmla="*/ 78 h 173"/>
                <a:gd name="T34" fmla="*/ 141 w 270"/>
                <a:gd name="T35" fmla="*/ 86 h 173"/>
                <a:gd name="T36" fmla="*/ 139 w 270"/>
                <a:gd name="T37" fmla="*/ 91 h 173"/>
                <a:gd name="T38" fmla="*/ 139 w 270"/>
                <a:gd name="T39" fmla="*/ 91 h 173"/>
                <a:gd name="T40" fmla="*/ 134 w 270"/>
                <a:gd name="T41" fmla="*/ 86 h 173"/>
                <a:gd name="T42" fmla="*/ 128 w 270"/>
                <a:gd name="T43" fmla="*/ 79 h 173"/>
                <a:gd name="T44" fmla="*/ 120 w 270"/>
                <a:gd name="T45" fmla="*/ 68 h 173"/>
                <a:gd name="T46" fmla="*/ 114 w 270"/>
                <a:gd name="T47" fmla="*/ 60 h 173"/>
                <a:gd name="T48" fmla="*/ 108 w 270"/>
                <a:gd name="T49" fmla="*/ 53 h 173"/>
                <a:gd name="T50" fmla="*/ 101 w 270"/>
                <a:gd name="T51" fmla="*/ 46 h 173"/>
                <a:gd name="T52" fmla="*/ 95 w 270"/>
                <a:gd name="T53" fmla="*/ 39 h 173"/>
                <a:gd name="T54" fmla="*/ 90 w 270"/>
                <a:gd name="T55" fmla="*/ 32 h 173"/>
                <a:gd name="T56" fmla="*/ 84 w 270"/>
                <a:gd name="T57" fmla="*/ 24 h 173"/>
                <a:gd name="T58" fmla="*/ 78 w 270"/>
                <a:gd name="T59" fmla="*/ 16 h 173"/>
                <a:gd name="T60" fmla="*/ 71 w 270"/>
                <a:gd name="T61" fmla="*/ 9 h 173"/>
                <a:gd name="T62" fmla="*/ 64 w 270"/>
                <a:gd name="T63" fmla="*/ 4 h 173"/>
                <a:gd name="T64" fmla="*/ 58 w 270"/>
                <a:gd name="T65" fmla="*/ 4 h 173"/>
                <a:gd name="T66" fmla="*/ 51 w 270"/>
                <a:gd name="T67" fmla="*/ 4 h 173"/>
                <a:gd name="T68" fmla="*/ 43 w 270"/>
                <a:gd name="T69" fmla="*/ 4 h 173"/>
                <a:gd name="T70" fmla="*/ 38 w 270"/>
                <a:gd name="T71" fmla="*/ 6 h 173"/>
                <a:gd name="T72" fmla="*/ 31 w 270"/>
                <a:gd name="T73" fmla="*/ 6 h 173"/>
                <a:gd name="T74" fmla="*/ 23 w 270"/>
                <a:gd name="T75" fmla="*/ 6 h 173"/>
                <a:gd name="T76" fmla="*/ 15 w 270"/>
                <a:gd name="T77" fmla="*/ 6 h 173"/>
                <a:gd name="T78" fmla="*/ 7 w 270"/>
                <a:gd name="T79" fmla="*/ 6 h 173"/>
                <a:gd name="T80" fmla="*/ 2 w 270"/>
                <a:gd name="T81" fmla="*/ 6 h 173"/>
                <a:gd name="T82" fmla="*/ 136 w 270"/>
                <a:gd name="T83" fmla="*/ 173 h 173"/>
                <a:gd name="T84" fmla="*/ 270 w 270"/>
                <a:gd name="T8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73">
                  <a:moveTo>
                    <a:pt x="270" y="0"/>
                  </a:moveTo>
                  <a:lnTo>
                    <a:pt x="267" y="0"/>
                  </a:lnTo>
                  <a:lnTo>
                    <a:pt x="264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7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5" y="0"/>
                  </a:lnTo>
                  <a:lnTo>
                    <a:pt x="219" y="0"/>
                  </a:lnTo>
                  <a:lnTo>
                    <a:pt x="213" y="0"/>
                  </a:lnTo>
                  <a:lnTo>
                    <a:pt x="208" y="1"/>
                  </a:lnTo>
                  <a:lnTo>
                    <a:pt x="205" y="4"/>
                  </a:lnTo>
                  <a:lnTo>
                    <a:pt x="200" y="9"/>
                  </a:lnTo>
                  <a:lnTo>
                    <a:pt x="198" y="11"/>
                  </a:lnTo>
                  <a:lnTo>
                    <a:pt x="195" y="17"/>
                  </a:lnTo>
                  <a:lnTo>
                    <a:pt x="190" y="21"/>
                  </a:lnTo>
                  <a:lnTo>
                    <a:pt x="189" y="24"/>
                  </a:lnTo>
                  <a:lnTo>
                    <a:pt x="185" y="29"/>
                  </a:lnTo>
                  <a:lnTo>
                    <a:pt x="183" y="34"/>
                  </a:lnTo>
                  <a:lnTo>
                    <a:pt x="179" y="37"/>
                  </a:lnTo>
                  <a:lnTo>
                    <a:pt x="176" y="42"/>
                  </a:lnTo>
                  <a:lnTo>
                    <a:pt x="173" y="45"/>
                  </a:lnTo>
                  <a:lnTo>
                    <a:pt x="170" y="47"/>
                  </a:lnTo>
                  <a:lnTo>
                    <a:pt x="167" y="52"/>
                  </a:lnTo>
                  <a:lnTo>
                    <a:pt x="164" y="56"/>
                  </a:lnTo>
                  <a:lnTo>
                    <a:pt x="163" y="59"/>
                  </a:lnTo>
                  <a:lnTo>
                    <a:pt x="160" y="62"/>
                  </a:lnTo>
                  <a:lnTo>
                    <a:pt x="156" y="68"/>
                  </a:lnTo>
                  <a:lnTo>
                    <a:pt x="151" y="75"/>
                  </a:lnTo>
                  <a:lnTo>
                    <a:pt x="147" y="78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40" y="88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7" y="88"/>
                  </a:lnTo>
                  <a:lnTo>
                    <a:pt x="134" y="86"/>
                  </a:lnTo>
                  <a:lnTo>
                    <a:pt x="133" y="83"/>
                  </a:lnTo>
                  <a:lnTo>
                    <a:pt x="128" y="79"/>
                  </a:lnTo>
                  <a:lnTo>
                    <a:pt x="124" y="75"/>
                  </a:lnTo>
                  <a:lnTo>
                    <a:pt x="120" y="68"/>
                  </a:lnTo>
                  <a:lnTo>
                    <a:pt x="115" y="63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8" y="53"/>
                  </a:lnTo>
                  <a:lnTo>
                    <a:pt x="105" y="50"/>
                  </a:lnTo>
                  <a:lnTo>
                    <a:pt x="101" y="46"/>
                  </a:lnTo>
                  <a:lnTo>
                    <a:pt x="100" y="43"/>
                  </a:lnTo>
                  <a:lnTo>
                    <a:pt x="95" y="39"/>
                  </a:lnTo>
                  <a:lnTo>
                    <a:pt x="94" y="36"/>
                  </a:lnTo>
                  <a:lnTo>
                    <a:pt x="90" y="32"/>
                  </a:lnTo>
                  <a:lnTo>
                    <a:pt x="87" y="27"/>
                  </a:lnTo>
                  <a:lnTo>
                    <a:pt x="84" y="24"/>
                  </a:lnTo>
                  <a:lnTo>
                    <a:pt x="81" y="20"/>
                  </a:lnTo>
                  <a:lnTo>
                    <a:pt x="78" y="16"/>
                  </a:lnTo>
                  <a:lnTo>
                    <a:pt x="74" y="11"/>
                  </a:lnTo>
                  <a:lnTo>
                    <a:pt x="71" y="9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1" y="4"/>
                  </a:lnTo>
                  <a:lnTo>
                    <a:pt x="48" y="4"/>
                  </a:lnTo>
                  <a:lnTo>
                    <a:pt x="43" y="4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5" y="6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3" y="6"/>
                  </a:lnTo>
                  <a:lnTo>
                    <a:pt x="19" y="6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136" y="173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4" name="Freeform 140"/>
            <p:cNvSpPr>
              <a:spLocks/>
            </p:cNvSpPr>
            <p:nvPr userDrawn="1"/>
          </p:nvSpPr>
          <p:spPr bwMode="gray">
            <a:xfrm>
              <a:off x="2977" y="920"/>
              <a:ext cx="67" cy="52"/>
            </a:xfrm>
            <a:custGeom>
              <a:avLst/>
              <a:gdLst>
                <a:gd name="T0" fmla="*/ 134 w 134"/>
                <a:gd name="T1" fmla="*/ 0 h 103"/>
                <a:gd name="T2" fmla="*/ 68 w 134"/>
                <a:gd name="T3" fmla="*/ 103 h 103"/>
                <a:gd name="T4" fmla="*/ 0 w 134"/>
                <a:gd name="T5" fmla="*/ 8 h 103"/>
                <a:gd name="T6" fmla="*/ 134 w 134"/>
                <a:gd name="T7" fmla="*/ 0 h 103"/>
                <a:gd name="T8" fmla="*/ 134 w 134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3">
                  <a:moveTo>
                    <a:pt x="134" y="0"/>
                  </a:moveTo>
                  <a:lnTo>
                    <a:pt x="68" y="103"/>
                  </a:lnTo>
                  <a:lnTo>
                    <a:pt x="0" y="8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5" name="Freeform 141"/>
            <p:cNvSpPr>
              <a:spLocks/>
            </p:cNvSpPr>
            <p:nvPr userDrawn="1"/>
          </p:nvSpPr>
          <p:spPr bwMode="gray">
            <a:xfrm>
              <a:off x="2887" y="1246"/>
              <a:ext cx="67" cy="70"/>
            </a:xfrm>
            <a:custGeom>
              <a:avLst/>
              <a:gdLst>
                <a:gd name="T0" fmla="*/ 0 w 134"/>
                <a:gd name="T1" fmla="*/ 0 h 139"/>
                <a:gd name="T2" fmla="*/ 0 w 134"/>
                <a:gd name="T3" fmla="*/ 1 h 139"/>
                <a:gd name="T4" fmla="*/ 3 w 134"/>
                <a:gd name="T5" fmla="*/ 4 h 139"/>
                <a:gd name="T6" fmla="*/ 6 w 134"/>
                <a:gd name="T7" fmla="*/ 8 h 139"/>
                <a:gd name="T8" fmla="*/ 8 w 134"/>
                <a:gd name="T9" fmla="*/ 13 h 139"/>
                <a:gd name="T10" fmla="*/ 12 w 134"/>
                <a:gd name="T11" fmla="*/ 18 h 139"/>
                <a:gd name="T12" fmla="*/ 13 w 134"/>
                <a:gd name="T13" fmla="*/ 21 h 139"/>
                <a:gd name="T14" fmla="*/ 15 w 134"/>
                <a:gd name="T15" fmla="*/ 24 h 139"/>
                <a:gd name="T16" fmla="*/ 18 w 134"/>
                <a:gd name="T17" fmla="*/ 29 h 139"/>
                <a:gd name="T18" fmla="*/ 21 w 134"/>
                <a:gd name="T19" fmla="*/ 31 h 139"/>
                <a:gd name="T20" fmla="*/ 23 w 134"/>
                <a:gd name="T21" fmla="*/ 31 h 139"/>
                <a:gd name="T22" fmla="*/ 26 w 134"/>
                <a:gd name="T23" fmla="*/ 31 h 139"/>
                <a:gd name="T24" fmla="*/ 29 w 134"/>
                <a:gd name="T25" fmla="*/ 31 h 139"/>
                <a:gd name="T26" fmla="*/ 34 w 134"/>
                <a:gd name="T27" fmla="*/ 33 h 139"/>
                <a:gd name="T28" fmla="*/ 35 w 134"/>
                <a:gd name="T29" fmla="*/ 33 h 139"/>
                <a:gd name="T30" fmla="*/ 39 w 134"/>
                <a:gd name="T31" fmla="*/ 33 h 139"/>
                <a:gd name="T32" fmla="*/ 42 w 134"/>
                <a:gd name="T33" fmla="*/ 34 h 139"/>
                <a:gd name="T34" fmla="*/ 45 w 134"/>
                <a:gd name="T35" fmla="*/ 34 h 139"/>
                <a:gd name="T36" fmla="*/ 51 w 134"/>
                <a:gd name="T37" fmla="*/ 34 h 139"/>
                <a:gd name="T38" fmla="*/ 57 w 134"/>
                <a:gd name="T39" fmla="*/ 36 h 139"/>
                <a:gd name="T40" fmla="*/ 62 w 134"/>
                <a:gd name="T41" fmla="*/ 36 h 139"/>
                <a:gd name="T42" fmla="*/ 68 w 134"/>
                <a:gd name="T43" fmla="*/ 36 h 139"/>
                <a:gd name="T44" fmla="*/ 71 w 134"/>
                <a:gd name="T45" fmla="*/ 36 h 139"/>
                <a:gd name="T46" fmla="*/ 77 w 134"/>
                <a:gd name="T47" fmla="*/ 37 h 139"/>
                <a:gd name="T48" fmla="*/ 80 w 134"/>
                <a:gd name="T49" fmla="*/ 37 h 139"/>
                <a:gd name="T50" fmla="*/ 84 w 134"/>
                <a:gd name="T51" fmla="*/ 37 h 139"/>
                <a:gd name="T52" fmla="*/ 88 w 134"/>
                <a:gd name="T53" fmla="*/ 39 h 139"/>
                <a:gd name="T54" fmla="*/ 90 w 134"/>
                <a:gd name="T55" fmla="*/ 39 h 139"/>
                <a:gd name="T56" fmla="*/ 88 w 134"/>
                <a:gd name="T57" fmla="*/ 40 h 139"/>
                <a:gd name="T58" fmla="*/ 88 w 134"/>
                <a:gd name="T59" fmla="*/ 44 h 139"/>
                <a:gd name="T60" fmla="*/ 85 w 134"/>
                <a:gd name="T61" fmla="*/ 46 h 139"/>
                <a:gd name="T62" fmla="*/ 85 w 134"/>
                <a:gd name="T63" fmla="*/ 50 h 139"/>
                <a:gd name="T64" fmla="*/ 84 w 134"/>
                <a:gd name="T65" fmla="*/ 54 h 139"/>
                <a:gd name="T66" fmla="*/ 82 w 134"/>
                <a:gd name="T67" fmla="*/ 59 h 139"/>
                <a:gd name="T68" fmla="*/ 80 w 134"/>
                <a:gd name="T69" fmla="*/ 65 h 139"/>
                <a:gd name="T70" fmla="*/ 78 w 134"/>
                <a:gd name="T71" fmla="*/ 69 h 139"/>
                <a:gd name="T72" fmla="*/ 77 w 134"/>
                <a:gd name="T73" fmla="*/ 75 h 139"/>
                <a:gd name="T74" fmla="*/ 75 w 134"/>
                <a:gd name="T75" fmla="*/ 80 h 139"/>
                <a:gd name="T76" fmla="*/ 74 w 134"/>
                <a:gd name="T77" fmla="*/ 86 h 139"/>
                <a:gd name="T78" fmla="*/ 71 w 134"/>
                <a:gd name="T79" fmla="*/ 92 h 139"/>
                <a:gd name="T80" fmla="*/ 70 w 134"/>
                <a:gd name="T81" fmla="*/ 98 h 139"/>
                <a:gd name="T82" fmla="*/ 68 w 134"/>
                <a:gd name="T83" fmla="*/ 105 h 139"/>
                <a:gd name="T84" fmla="*/ 70 w 134"/>
                <a:gd name="T85" fmla="*/ 108 h 139"/>
                <a:gd name="T86" fmla="*/ 71 w 134"/>
                <a:gd name="T87" fmla="*/ 111 h 139"/>
                <a:gd name="T88" fmla="*/ 74 w 134"/>
                <a:gd name="T89" fmla="*/ 115 h 139"/>
                <a:gd name="T90" fmla="*/ 75 w 134"/>
                <a:gd name="T91" fmla="*/ 118 h 139"/>
                <a:gd name="T92" fmla="*/ 80 w 134"/>
                <a:gd name="T93" fmla="*/ 124 h 139"/>
                <a:gd name="T94" fmla="*/ 84 w 134"/>
                <a:gd name="T95" fmla="*/ 129 h 139"/>
                <a:gd name="T96" fmla="*/ 85 w 134"/>
                <a:gd name="T97" fmla="*/ 134 h 139"/>
                <a:gd name="T98" fmla="*/ 88 w 134"/>
                <a:gd name="T99" fmla="*/ 137 h 139"/>
                <a:gd name="T100" fmla="*/ 90 w 134"/>
                <a:gd name="T101" fmla="*/ 139 h 139"/>
                <a:gd name="T102" fmla="*/ 90 w 134"/>
                <a:gd name="T103" fmla="*/ 139 h 139"/>
                <a:gd name="T104" fmla="*/ 134 w 134"/>
                <a:gd name="T105" fmla="*/ 14 h 139"/>
                <a:gd name="T106" fmla="*/ 0 w 134"/>
                <a:gd name="T107" fmla="*/ 0 h 139"/>
                <a:gd name="T108" fmla="*/ 0 w 134"/>
                <a:gd name="T10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39">
                  <a:moveTo>
                    <a:pt x="0" y="0"/>
                  </a:moveTo>
                  <a:lnTo>
                    <a:pt x="0" y="1"/>
                  </a:lnTo>
                  <a:lnTo>
                    <a:pt x="3" y="4"/>
                  </a:lnTo>
                  <a:lnTo>
                    <a:pt x="6" y="8"/>
                  </a:lnTo>
                  <a:lnTo>
                    <a:pt x="8" y="13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5" y="24"/>
                  </a:lnTo>
                  <a:lnTo>
                    <a:pt x="18" y="29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6" y="31"/>
                  </a:lnTo>
                  <a:lnTo>
                    <a:pt x="29" y="31"/>
                  </a:lnTo>
                  <a:lnTo>
                    <a:pt x="34" y="33"/>
                  </a:lnTo>
                  <a:lnTo>
                    <a:pt x="35" y="33"/>
                  </a:lnTo>
                  <a:lnTo>
                    <a:pt x="39" y="33"/>
                  </a:lnTo>
                  <a:lnTo>
                    <a:pt x="42" y="34"/>
                  </a:lnTo>
                  <a:lnTo>
                    <a:pt x="45" y="34"/>
                  </a:lnTo>
                  <a:lnTo>
                    <a:pt x="51" y="34"/>
                  </a:lnTo>
                  <a:lnTo>
                    <a:pt x="57" y="36"/>
                  </a:lnTo>
                  <a:lnTo>
                    <a:pt x="62" y="36"/>
                  </a:lnTo>
                  <a:lnTo>
                    <a:pt x="68" y="36"/>
                  </a:lnTo>
                  <a:lnTo>
                    <a:pt x="71" y="36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4" y="37"/>
                  </a:lnTo>
                  <a:lnTo>
                    <a:pt x="88" y="39"/>
                  </a:lnTo>
                  <a:lnTo>
                    <a:pt x="90" y="39"/>
                  </a:lnTo>
                  <a:lnTo>
                    <a:pt x="88" y="40"/>
                  </a:lnTo>
                  <a:lnTo>
                    <a:pt x="88" y="44"/>
                  </a:lnTo>
                  <a:lnTo>
                    <a:pt x="85" y="46"/>
                  </a:lnTo>
                  <a:lnTo>
                    <a:pt x="85" y="50"/>
                  </a:lnTo>
                  <a:lnTo>
                    <a:pt x="84" y="54"/>
                  </a:lnTo>
                  <a:lnTo>
                    <a:pt x="82" y="59"/>
                  </a:lnTo>
                  <a:lnTo>
                    <a:pt x="80" y="65"/>
                  </a:lnTo>
                  <a:lnTo>
                    <a:pt x="78" y="69"/>
                  </a:lnTo>
                  <a:lnTo>
                    <a:pt x="77" y="75"/>
                  </a:lnTo>
                  <a:lnTo>
                    <a:pt x="75" y="80"/>
                  </a:lnTo>
                  <a:lnTo>
                    <a:pt x="74" y="86"/>
                  </a:lnTo>
                  <a:lnTo>
                    <a:pt x="71" y="92"/>
                  </a:lnTo>
                  <a:lnTo>
                    <a:pt x="70" y="98"/>
                  </a:lnTo>
                  <a:lnTo>
                    <a:pt x="68" y="105"/>
                  </a:lnTo>
                  <a:lnTo>
                    <a:pt x="70" y="108"/>
                  </a:lnTo>
                  <a:lnTo>
                    <a:pt x="71" y="111"/>
                  </a:lnTo>
                  <a:lnTo>
                    <a:pt x="74" y="115"/>
                  </a:lnTo>
                  <a:lnTo>
                    <a:pt x="75" y="118"/>
                  </a:lnTo>
                  <a:lnTo>
                    <a:pt x="80" y="124"/>
                  </a:lnTo>
                  <a:lnTo>
                    <a:pt x="84" y="129"/>
                  </a:lnTo>
                  <a:lnTo>
                    <a:pt x="85" y="134"/>
                  </a:lnTo>
                  <a:lnTo>
                    <a:pt x="88" y="137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134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6" name="Freeform 142"/>
            <p:cNvSpPr>
              <a:spLocks/>
            </p:cNvSpPr>
            <p:nvPr userDrawn="1"/>
          </p:nvSpPr>
          <p:spPr bwMode="gray">
            <a:xfrm>
              <a:off x="2884" y="1271"/>
              <a:ext cx="38" cy="34"/>
            </a:xfrm>
            <a:custGeom>
              <a:avLst/>
              <a:gdLst>
                <a:gd name="T0" fmla="*/ 0 w 75"/>
                <a:gd name="T1" fmla="*/ 0 h 68"/>
                <a:gd name="T2" fmla="*/ 75 w 75"/>
                <a:gd name="T3" fmla="*/ 2 h 68"/>
                <a:gd name="T4" fmla="*/ 46 w 75"/>
                <a:gd name="T5" fmla="*/ 68 h 68"/>
                <a:gd name="T6" fmla="*/ 0 w 75"/>
                <a:gd name="T7" fmla="*/ 0 h 68"/>
                <a:gd name="T8" fmla="*/ 0 w 75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8">
                  <a:moveTo>
                    <a:pt x="0" y="0"/>
                  </a:moveTo>
                  <a:lnTo>
                    <a:pt x="75" y="2"/>
                  </a:lnTo>
                  <a:lnTo>
                    <a:pt x="46" y="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7" name="Freeform 143"/>
            <p:cNvSpPr>
              <a:spLocks/>
            </p:cNvSpPr>
            <p:nvPr userDrawn="1"/>
          </p:nvSpPr>
          <p:spPr bwMode="gray">
            <a:xfrm>
              <a:off x="3091" y="1276"/>
              <a:ext cx="71" cy="67"/>
            </a:xfrm>
            <a:custGeom>
              <a:avLst/>
              <a:gdLst>
                <a:gd name="T0" fmla="*/ 0 w 141"/>
                <a:gd name="T1" fmla="*/ 134 h 134"/>
                <a:gd name="T2" fmla="*/ 9 w 141"/>
                <a:gd name="T3" fmla="*/ 128 h 134"/>
                <a:gd name="T4" fmla="*/ 13 w 141"/>
                <a:gd name="T5" fmla="*/ 125 h 134"/>
                <a:gd name="T6" fmla="*/ 19 w 141"/>
                <a:gd name="T7" fmla="*/ 121 h 134"/>
                <a:gd name="T8" fmla="*/ 20 w 141"/>
                <a:gd name="T9" fmla="*/ 120 h 134"/>
                <a:gd name="T10" fmla="*/ 24 w 141"/>
                <a:gd name="T11" fmla="*/ 117 h 134"/>
                <a:gd name="T12" fmla="*/ 27 w 141"/>
                <a:gd name="T13" fmla="*/ 115 h 134"/>
                <a:gd name="T14" fmla="*/ 30 w 141"/>
                <a:gd name="T15" fmla="*/ 114 h 134"/>
                <a:gd name="T16" fmla="*/ 30 w 141"/>
                <a:gd name="T17" fmla="*/ 111 h 134"/>
                <a:gd name="T18" fmla="*/ 32 w 141"/>
                <a:gd name="T19" fmla="*/ 107 h 134"/>
                <a:gd name="T20" fmla="*/ 33 w 141"/>
                <a:gd name="T21" fmla="*/ 104 h 134"/>
                <a:gd name="T22" fmla="*/ 33 w 141"/>
                <a:gd name="T23" fmla="*/ 101 h 134"/>
                <a:gd name="T24" fmla="*/ 33 w 141"/>
                <a:gd name="T25" fmla="*/ 97 h 134"/>
                <a:gd name="T26" fmla="*/ 33 w 141"/>
                <a:gd name="T27" fmla="*/ 95 h 134"/>
                <a:gd name="T28" fmla="*/ 34 w 141"/>
                <a:gd name="T29" fmla="*/ 91 h 134"/>
                <a:gd name="T30" fmla="*/ 34 w 141"/>
                <a:gd name="T31" fmla="*/ 88 h 134"/>
                <a:gd name="T32" fmla="*/ 34 w 141"/>
                <a:gd name="T33" fmla="*/ 82 h 134"/>
                <a:gd name="T34" fmla="*/ 36 w 141"/>
                <a:gd name="T35" fmla="*/ 77 h 134"/>
                <a:gd name="T36" fmla="*/ 37 w 141"/>
                <a:gd name="T37" fmla="*/ 71 h 134"/>
                <a:gd name="T38" fmla="*/ 39 w 141"/>
                <a:gd name="T39" fmla="*/ 66 h 134"/>
                <a:gd name="T40" fmla="*/ 39 w 141"/>
                <a:gd name="T41" fmla="*/ 61 h 134"/>
                <a:gd name="T42" fmla="*/ 39 w 141"/>
                <a:gd name="T43" fmla="*/ 58 h 134"/>
                <a:gd name="T44" fmla="*/ 39 w 141"/>
                <a:gd name="T45" fmla="*/ 53 h 134"/>
                <a:gd name="T46" fmla="*/ 40 w 141"/>
                <a:gd name="T47" fmla="*/ 51 h 134"/>
                <a:gd name="T48" fmla="*/ 42 w 141"/>
                <a:gd name="T49" fmla="*/ 45 h 134"/>
                <a:gd name="T50" fmla="*/ 47 w 141"/>
                <a:gd name="T51" fmla="*/ 46 h 134"/>
                <a:gd name="T52" fmla="*/ 49 w 141"/>
                <a:gd name="T53" fmla="*/ 48 h 134"/>
                <a:gd name="T54" fmla="*/ 53 w 141"/>
                <a:gd name="T55" fmla="*/ 49 h 134"/>
                <a:gd name="T56" fmla="*/ 56 w 141"/>
                <a:gd name="T57" fmla="*/ 51 h 134"/>
                <a:gd name="T58" fmla="*/ 62 w 141"/>
                <a:gd name="T59" fmla="*/ 52 h 134"/>
                <a:gd name="T60" fmla="*/ 65 w 141"/>
                <a:gd name="T61" fmla="*/ 55 h 134"/>
                <a:gd name="T62" fmla="*/ 70 w 141"/>
                <a:gd name="T63" fmla="*/ 56 h 134"/>
                <a:gd name="T64" fmla="*/ 76 w 141"/>
                <a:gd name="T65" fmla="*/ 58 h 134"/>
                <a:gd name="T66" fmla="*/ 81 w 141"/>
                <a:gd name="T67" fmla="*/ 61 h 134"/>
                <a:gd name="T68" fmla="*/ 88 w 141"/>
                <a:gd name="T69" fmla="*/ 62 h 134"/>
                <a:gd name="T70" fmla="*/ 94 w 141"/>
                <a:gd name="T71" fmla="*/ 65 h 134"/>
                <a:gd name="T72" fmla="*/ 99 w 141"/>
                <a:gd name="T73" fmla="*/ 66 h 134"/>
                <a:gd name="T74" fmla="*/ 105 w 141"/>
                <a:gd name="T75" fmla="*/ 71 h 134"/>
                <a:gd name="T76" fmla="*/ 109 w 141"/>
                <a:gd name="T77" fmla="*/ 66 h 134"/>
                <a:gd name="T78" fmla="*/ 112 w 141"/>
                <a:gd name="T79" fmla="*/ 65 h 134"/>
                <a:gd name="T80" fmla="*/ 115 w 141"/>
                <a:gd name="T81" fmla="*/ 62 h 134"/>
                <a:gd name="T82" fmla="*/ 119 w 141"/>
                <a:gd name="T83" fmla="*/ 61 h 134"/>
                <a:gd name="T84" fmla="*/ 122 w 141"/>
                <a:gd name="T85" fmla="*/ 59 h 134"/>
                <a:gd name="T86" fmla="*/ 125 w 141"/>
                <a:gd name="T87" fmla="*/ 58 h 134"/>
                <a:gd name="T88" fmla="*/ 128 w 141"/>
                <a:gd name="T89" fmla="*/ 55 h 134"/>
                <a:gd name="T90" fmla="*/ 131 w 141"/>
                <a:gd name="T91" fmla="*/ 55 h 134"/>
                <a:gd name="T92" fmla="*/ 135 w 141"/>
                <a:gd name="T93" fmla="*/ 52 h 134"/>
                <a:gd name="T94" fmla="*/ 141 w 141"/>
                <a:gd name="T95" fmla="*/ 49 h 134"/>
                <a:gd name="T96" fmla="*/ 19 w 141"/>
                <a:gd name="T97" fmla="*/ 0 h 134"/>
                <a:gd name="T98" fmla="*/ 0 w 141"/>
                <a:gd name="T99" fmla="*/ 134 h 134"/>
                <a:gd name="T100" fmla="*/ 0 w 141"/>
                <a:gd name="T10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34">
                  <a:moveTo>
                    <a:pt x="0" y="134"/>
                  </a:moveTo>
                  <a:lnTo>
                    <a:pt x="9" y="128"/>
                  </a:lnTo>
                  <a:lnTo>
                    <a:pt x="13" y="125"/>
                  </a:lnTo>
                  <a:lnTo>
                    <a:pt x="19" y="121"/>
                  </a:lnTo>
                  <a:lnTo>
                    <a:pt x="20" y="120"/>
                  </a:lnTo>
                  <a:lnTo>
                    <a:pt x="24" y="117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32" y="107"/>
                  </a:lnTo>
                  <a:lnTo>
                    <a:pt x="33" y="104"/>
                  </a:lnTo>
                  <a:lnTo>
                    <a:pt x="33" y="101"/>
                  </a:lnTo>
                  <a:lnTo>
                    <a:pt x="33" y="97"/>
                  </a:lnTo>
                  <a:lnTo>
                    <a:pt x="33" y="95"/>
                  </a:lnTo>
                  <a:lnTo>
                    <a:pt x="34" y="91"/>
                  </a:lnTo>
                  <a:lnTo>
                    <a:pt x="34" y="88"/>
                  </a:lnTo>
                  <a:lnTo>
                    <a:pt x="34" y="82"/>
                  </a:lnTo>
                  <a:lnTo>
                    <a:pt x="36" y="77"/>
                  </a:lnTo>
                  <a:lnTo>
                    <a:pt x="37" y="71"/>
                  </a:lnTo>
                  <a:lnTo>
                    <a:pt x="39" y="66"/>
                  </a:lnTo>
                  <a:lnTo>
                    <a:pt x="39" y="61"/>
                  </a:lnTo>
                  <a:lnTo>
                    <a:pt x="39" y="58"/>
                  </a:lnTo>
                  <a:lnTo>
                    <a:pt x="39" y="53"/>
                  </a:lnTo>
                  <a:lnTo>
                    <a:pt x="40" y="51"/>
                  </a:lnTo>
                  <a:lnTo>
                    <a:pt x="42" y="45"/>
                  </a:lnTo>
                  <a:lnTo>
                    <a:pt x="47" y="46"/>
                  </a:lnTo>
                  <a:lnTo>
                    <a:pt x="49" y="48"/>
                  </a:lnTo>
                  <a:lnTo>
                    <a:pt x="53" y="49"/>
                  </a:lnTo>
                  <a:lnTo>
                    <a:pt x="56" y="51"/>
                  </a:lnTo>
                  <a:lnTo>
                    <a:pt x="62" y="52"/>
                  </a:lnTo>
                  <a:lnTo>
                    <a:pt x="65" y="55"/>
                  </a:lnTo>
                  <a:lnTo>
                    <a:pt x="70" y="56"/>
                  </a:lnTo>
                  <a:lnTo>
                    <a:pt x="76" y="58"/>
                  </a:lnTo>
                  <a:lnTo>
                    <a:pt x="81" y="61"/>
                  </a:lnTo>
                  <a:lnTo>
                    <a:pt x="88" y="62"/>
                  </a:lnTo>
                  <a:lnTo>
                    <a:pt x="94" y="65"/>
                  </a:lnTo>
                  <a:lnTo>
                    <a:pt x="99" y="66"/>
                  </a:lnTo>
                  <a:lnTo>
                    <a:pt x="105" y="71"/>
                  </a:lnTo>
                  <a:lnTo>
                    <a:pt x="109" y="66"/>
                  </a:lnTo>
                  <a:lnTo>
                    <a:pt x="112" y="65"/>
                  </a:lnTo>
                  <a:lnTo>
                    <a:pt x="115" y="62"/>
                  </a:lnTo>
                  <a:lnTo>
                    <a:pt x="119" y="61"/>
                  </a:lnTo>
                  <a:lnTo>
                    <a:pt x="122" y="59"/>
                  </a:lnTo>
                  <a:lnTo>
                    <a:pt x="125" y="58"/>
                  </a:lnTo>
                  <a:lnTo>
                    <a:pt x="128" y="55"/>
                  </a:lnTo>
                  <a:lnTo>
                    <a:pt x="131" y="55"/>
                  </a:lnTo>
                  <a:lnTo>
                    <a:pt x="135" y="52"/>
                  </a:lnTo>
                  <a:lnTo>
                    <a:pt x="141" y="49"/>
                  </a:lnTo>
                  <a:lnTo>
                    <a:pt x="19" y="0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8" name="Freeform 144"/>
            <p:cNvSpPr>
              <a:spLocks/>
            </p:cNvSpPr>
            <p:nvPr userDrawn="1"/>
          </p:nvSpPr>
          <p:spPr bwMode="gray">
            <a:xfrm>
              <a:off x="3115" y="1307"/>
              <a:ext cx="35" cy="37"/>
            </a:xfrm>
            <a:custGeom>
              <a:avLst/>
              <a:gdLst>
                <a:gd name="T0" fmla="*/ 0 w 69"/>
                <a:gd name="T1" fmla="*/ 75 h 75"/>
                <a:gd name="T2" fmla="*/ 4 w 69"/>
                <a:gd name="T3" fmla="*/ 0 h 75"/>
                <a:gd name="T4" fmla="*/ 69 w 69"/>
                <a:gd name="T5" fmla="*/ 32 h 75"/>
                <a:gd name="T6" fmla="*/ 0 w 69"/>
                <a:gd name="T7" fmla="*/ 75 h 75"/>
                <a:gd name="T8" fmla="*/ 0 w 69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5">
                  <a:moveTo>
                    <a:pt x="0" y="75"/>
                  </a:moveTo>
                  <a:lnTo>
                    <a:pt x="4" y="0"/>
                  </a:lnTo>
                  <a:lnTo>
                    <a:pt x="69" y="32"/>
                  </a:lnTo>
                  <a:lnTo>
                    <a:pt x="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9" name="Freeform 145"/>
            <p:cNvSpPr>
              <a:spLocks/>
            </p:cNvSpPr>
            <p:nvPr userDrawn="1"/>
          </p:nvSpPr>
          <p:spPr bwMode="gray">
            <a:xfrm>
              <a:off x="3007" y="1294"/>
              <a:ext cx="83" cy="56"/>
            </a:xfrm>
            <a:custGeom>
              <a:avLst/>
              <a:gdLst>
                <a:gd name="T0" fmla="*/ 0 w 166"/>
                <a:gd name="T1" fmla="*/ 111 h 111"/>
                <a:gd name="T2" fmla="*/ 0 w 166"/>
                <a:gd name="T3" fmla="*/ 111 h 111"/>
                <a:gd name="T4" fmla="*/ 3 w 166"/>
                <a:gd name="T5" fmla="*/ 111 h 111"/>
                <a:gd name="T6" fmla="*/ 6 w 166"/>
                <a:gd name="T7" fmla="*/ 111 h 111"/>
                <a:gd name="T8" fmla="*/ 12 w 166"/>
                <a:gd name="T9" fmla="*/ 111 h 111"/>
                <a:gd name="T10" fmla="*/ 16 w 166"/>
                <a:gd name="T11" fmla="*/ 111 h 111"/>
                <a:gd name="T12" fmla="*/ 22 w 166"/>
                <a:gd name="T13" fmla="*/ 110 h 111"/>
                <a:gd name="T14" fmla="*/ 26 w 166"/>
                <a:gd name="T15" fmla="*/ 110 h 111"/>
                <a:gd name="T16" fmla="*/ 29 w 166"/>
                <a:gd name="T17" fmla="*/ 110 h 111"/>
                <a:gd name="T18" fmla="*/ 34 w 166"/>
                <a:gd name="T19" fmla="*/ 110 h 111"/>
                <a:gd name="T20" fmla="*/ 38 w 166"/>
                <a:gd name="T21" fmla="*/ 110 h 111"/>
                <a:gd name="T22" fmla="*/ 42 w 166"/>
                <a:gd name="T23" fmla="*/ 104 h 111"/>
                <a:gd name="T24" fmla="*/ 45 w 166"/>
                <a:gd name="T25" fmla="*/ 98 h 111"/>
                <a:gd name="T26" fmla="*/ 48 w 166"/>
                <a:gd name="T27" fmla="*/ 92 h 111"/>
                <a:gd name="T28" fmla="*/ 52 w 166"/>
                <a:gd name="T29" fmla="*/ 88 h 111"/>
                <a:gd name="T30" fmla="*/ 55 w 166"/>
                <a:gd name="T31" fmla="*/ 82 h 111"/>
                <a:gd name="T32" fmla="*/ 58 w 166"/>
                <a:gd name="T33" fmla="*/ 78 h 111"/>
                <a:gd name="T34" fmla="*/ 62 w 166"/>
                <a:gd name="T35" fmla="*/ 72 h 111"/>
                <a:gd name="T36" fmla="*/ 65 w 166"/>
                <a:gd name="T37" fmla="*/ 69 h 111"/>
                <a:gd name="T38" fmla="*/ 67 w 166"/>
                <a:gd name="T39" fmla="*/ 65 h 111"/>
                <a:gd name="T40" fmla="*/ 70 w 166"/>
                <a:gd name="T41" fmla="*/ 61 h 111"/>
                <a:gd name="T42" fmla="*/ 71 w 166"/>
                <a:gd name="T43" fmla="*/ 58 h 111"/>
                <a:gd name="T44" fmla="*/ 74 w 166"/>
                <a:gd name="T45" fmla="*/ 55 h 111"/>
                <a:gd name="T46" fmla="*/ 77 w 166"/>
                <a:gd name="T47" fmla="*/ 52 h 111"/>
                <a:gd name="T48" fmla="*/ 78 w 166"/>
                <a:gd name="T49" fmla="*/ 51 h 111"/>
                <a:gd name="T50" fmla="*/ 78 w 166"/>
                <a:gd name="T51" fmla="*/ 52 h 111"/>
                <a:gd name="T52" fmla="*/ 81 w 166"/>
                <a:gd name="T53" fmla="*/ 55 h 111"/>
                <a:gd name="T54" fmla="*/ 83 w 166"/>
                <a:gd name="T55" fmla="*/ 58 h 111"/>
                <a:gd name="T56" fmla="*/ 85 w 166"/>
                <a:gd name="T57" fmla="*/ 61 h 111"/>
                <a:gd name="T58" fmla="*/ 88 w 166"/>
                <a:gd name="T59" fmla="*/ 64 h 111"/>
                <a:gd name="T60" fmla="*/ 93 w 166"/>
                <a:gd name="T61" fmla="*/ 68 h 111"/>
                <a:gd name="T62" fmla="*/ 95 w 166"/>
                <a:gd name="T63" fmla="*/ 71 h 111"/>
                <a:gd name="T64" fmla="*/ 98 w 166"/>
                <a:gd name="T65" fmla="*/ 74 h 111"/>
                <a:gd name="T66" fmla="*/ 103 w 166"/>
                <a:gd name="T67" fmla="*/ 78 h 111"/>
                <a:gd name="T68" fmla="*/ 107 w 166"/>
                <a:gd name="T69" fmla="*/ 84 h 111"/>
                <a:gd name="T70" fmla="*/ 111 w 166"/>
                <a:gd name="T71" fmla="*/ 88 h 111"/>
                <a:gd name="T72" fmla="*/ 116 w 166"/>
                <a:gd name="T73" fmla="*/ 92 h 111"/>
                <a:gd name="T74" fmla="*/ 120 w 166"/>
                <a:gd name="T75" fmla="*/ 98 h 111"/>
                <a:gd name="T76" fmla="*/ 124 w 166"/>
                <a:gd name="T77" fmla="*/ 102 h 111"/>
                <a:gd name="T78" fmla="*/ 129 w 166"/>
                <a:gd name="T79" fmla="*/ 101 h 111"/>
                <a:gd name="T80" fmla="*/ 133 w 166"/>
                <a:gd name="T81" fmla="*/ 101 h 111"/>
                <a:gd name="T82" fmla="*/ 136 w 166"/>
                <a:gd name="T83" fmla="*/ 101 h 111"/>
                <a:gd name="T84" fmla="*/ 140 w 166"/>
                <a:gd name="T85" fmla="*/ 101 h 111"/>
                <a:gd name="T86" fmla="*/ 143 w 166"/>
                <a:gd name="T87" fmla="*/ 100 h 111"/>
                <a:gd name="T88" fmla="*/ 147 w 166"/>
                <a:gd name="T89" fmla="*/ 100 h 111"/>
                <a:gd name="T90" fmla="*/ 150 w 166"/>
                <a:gd name="T91" fmla="*/ 100 h 111"/>
                <a:gd name="T92" fmla="*/ 153 w 166"/>
                <a:gd name="T93" fmla="*/ 100 h 111"/>
                <a:gd name="T94" fmla="*/ 157 w 166"/>
                <a:gd name="T95" fmla="*/ 100 h 111"/>
                <a:gd name="T96" fmla="*/ 162 w 166"/>
                <a:gd name="T97" fmla="*/ 100 h 111"/>
                <a:gd name="T98" fmla="*/ 165 w 166"/>
                <a:gd name="T99" fmla="*/ 100 h 111"/>
                <a:gd name="T100" fmla="*/ 166 w 166"/>
                <a:gd name="T101" fmla="*/ 100 h 111"/>
                <a:gd name="T102" fmla="*/ 77 w 166"/>
                <a:gd name="T103" fmla="*/ 0 h 111"/>
                <a:gd name="T104" fmla="*/ 0 w 166"/>
                <a:gd name="T105" fmla="*/ 111 h 111"/>
                <a:gd name="T106" fmla="*/ 0 w 16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6" h="111">
                  <a:moveTo>
                    <a:pt x="0" y="111"/>
                  </a:moveTo>
                  <a:lnTo>
                    <a:pt x="0" y="111"/>
                  </a:lnTo>
                  <a:lnTo>
                    <a:pt x="3" y="111"/>
                  </a:lnTo>
                  <a:lnTo>
                    <a:pt x="6" y="111"/>
                  </a:lnTo>
                  <a:lnTo>
                    <a:pt x="12" y="111"/>
                  </a:lnTo>
                  <a:lnTo>
                    <a:pt x="16" y="111"/>
                  </a:lnTo>
                  <a:lnTo>
                    <a:pt x="22" y="110"/>
                  </a:lnTo>
                  <a:lnTo>
                    <a:pt x="26" y="110"/>
                  </a:lnTo>
                  <a:lnTo>
                    <a:pt x="29" y="110"/>
                  </a:lnTo>
                  <a:lnTo>
                    <a:pt x="34" y="110"/>
                  </a:lnTo>
                  <a:lnTo>
                    <a:pt x="38" y="110"/>
                  </a:lnTo>
                  <a:lnTo>
                    <a:pt x="42" y="104"/>
                  </a:lnTo>
                  <a:lnTo>
                    <a:pt x="45" y="98"/>
                  </a:lnTo>
                  <a:lnTo>
                    <a:pt x="48" y="92"/>
                  </a:lnTo>
                  <a:lnTo>
                    <a:pt x="52" y="88"/>
                  </a:lnTo>
                  <a:lnTo>
                    <a:pt x="55" y="82"/>
                  </a:lnTo>
                  <a:lnTo>
                    <a:pt x="58" y="78"/>
                  </a:lnTo>
                  <a:lnTo>
                    <a:pt x="62" y="72"/>
                  </a:lnTo>
                  <a:lnTo>
                    <a:pt x="65" y="69"/>
                  </a:lnTo>
                  <a:lnTo>
                    <a:pt x="67" y="65"/>
                  </a:lnTo>
                  <a:lnTo>
                    <a:pt x="70" y="61"/>
                  </a:lnTo>
                  <a:lnTo>
                    <a:pt x="71" y="58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8" y="51"/>
                  </a:lnTo>
                  <a:lnTo>
                    <a:pt x="78" y="52"/>
                  </a:lnTo>
                  <a:lnTo>
                    <a:pt x="81" y="55"/>
                  </a:lnTo>
                  <a:lnTo>
                    <a:pt x="83" y="58"/>
                  </a:lnTo>
                  <a:lnTo>
                    <a:pt x="85" y="61"/>
                  </a:lnTo>
                  <a:lnTo>
                    <a:pt x="88" y="64"/>
                  </a:lnTo>
                  <a:lnTo>
                    <a:pt x="93" y="68"/>
                  </a:lnTo>
                  <a:lnTo>
                    <a:pt x="95" y="71"/>
                  </a:lnTo>
                  <a:lnTo>
                    <a:pt x="98" y="74"/>
                  </a:lnTo>
                  <a:lnTo>
                    <a:pt x="103" y="78"/>
                  </a:lnTo>
                  <a:lnTo>
                    <a:pt x="107" y="84"/>
                  </a:lnTo>
                  <a:lnTo>
                    <a:pt x="111" y="88"/>
                  </a:lnTo>
                  <a:lnTo>
                    <a:pt x="116" y="92"/>
                  </a:lnTo>
                  <a:lnTo>
                    <a:pt x="120" y="98"/>
                  </a:lnTo>
                  <a:lnTo>
                    <a:pt x="124" y="102"/>
                  </a:lnTo>
                  <a:lnTo>
                    <a:pt x="129" y="101"/>
                  </a:lnTo>
                  <a:lnTo>
                    <a:pt x="133" y="101"/>
                  </a:lnTo>
                  <a:lnTo>
                    <a:pt x="136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7" y="100"/>
                  </a:lnTo>
                  <a:lnTo>
                    <a:pt x="150" y="100"/>
                  </a:lnTo>
                  <a:lnTo>
                    <a:pt x="153" y="100"/>
                  </a:lnTo>
                  <a:lnTo>
                    <a:pt x="157" y="100"/>
                  </a:lnTo>
                  <a:lnTo>
                    <a:pt x="162" y="100"/>
                  </a:lnTo>
                  <a:lnTo>
                    <a:pt x="165" y="100"/>
                  </a:lnTo>
                  <a:lnTo>
                    <a:pt x="166" y="100"/>
                  </a:lnTo>
                  <a:lnTo>
                    <a:pt x="77" y="0"/>
                  </a:lnTo>
                  <a:lnTo>
                    <a:pt x="0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0" name="Freeform 146"/>
            <p:cNvSpPr>
              <a:spLocks/>
            </p:cNvSpPr>
            <p:nvPr userDrawn="1"/>
          </p:nvSpPr>
          <p:spPr bwMode="gray">
            <a:xfrm>
              <a:off x="3027" y="1331"/>
              <a:ext cx="40" cy="33"/>
            </a:xfrm>
            <a:custGeom>
              <a:avLst/>
              <a:gdLst>
                <a:gd name="T0" fmla="*/ 0 w 80"/>
                <a:gd name="T1" fmla="*/ 66 h 66"/>
                <a:gd name="T2" fmla="*/ 36 w 80"/>
                <a:gd name="T3" fmla="*/ 0 h 66"/>
                <a:gd name="T4" fmla="*/ 80 w 80"/>
                <a:gd name="T5" fmla="*/ 57 h 66"/>
                <a:gd name="T6" fmla="*/ 0 w 80"/>
                <a:gd name="T7" fmla="*/ 66 h 66"/>
                <a:gd name="T8" fmla="*/ 0 w 80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6">
                  <a:moveTo>
                    <a:pt x="0" y="66"/>
                  </a:moveTo>
                  <a:lnTo>
                    <a:pt x="36" y="0"/>
                  </a:lnTo>
                  <a:lnTo>
                    <a:pt x="80" y="57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1" name="Freeform 147"/>
            <p:cNvSpPr>
              <a:spLocks/>
            </p:cNvSpPr>
            <p:nvPr userDrawn="1"/>
          </p:nvSpPr>
          <p:spPr bwMode="gray">
            <a:xfrm>
              <a:off x="2932" y="1285"/>
              <a:ext cx="75" cy="65"/>
            </a:xfrm>
            <a:custGeom>
              <a:avLst/>
              <a:gdLst>
                <a:gd name="T0" fmla="*/ 0 w 149"/>
                <a:gd name="T1" fmla="*/ 60 h 129"/>
                <a:gd name="T2" fmla="*/ 1 w 149"/>
                <a:gd name="T3" fmla="*/ 60 h 129"/>
                <a:gd name="T4" fmla="*/ 4 w 149"/>
                <a:gd name="T5" fmla="*/ 62 h 129"/>
                <a:gd name="T6" fmla="*/ 8 w 149"/>
                <a:gd name="T7" fmla="*/ 65 h 129"/>
                <a:gd name="T8" fmla="*/ 13 w 149"/>
                <a:gd name="T9" fmla="*/ 66 h 129"/>
                <a:gd name="T10" fmla="*/ 18 w 149"/>
                <a:gd name="T11" fmla="*/ 69 h 129"/>
                <a:gd name="T12" fmla="*/ 21 w 149"/>
                <a:gd name="T13" fmla="*/ 70 h 129"/>
                <a:gd name="T14" fmla="*/ 24 w 149"/>
                <a:gd name="T15" fmla="*/ 72 h 129"/>
                <a:gd name="T16" fmla="*/ 28 w 149"/>
                <a:gd name="T17" fmla="*/ 75 h 129"/>
                <a:gd name="T18" fmla="*/ 31 w 149"/>
                <a:gd name="T19" fmla="*/ 76 h 129"/>
                <a:gd name="T20" fmla="*/ 37 w 149"/>
                <a:gd name="T21" fmla="*/ 72 h 129"/>
                <a:gd name="T22" fmla="*/ 43 w 149"/>
                <a:gd name="T23" fmla="*/ 70 h 129"/>
                <a:gd name="T24" fmla="*/ 49 w 149"/>
                <a:gd name="T25" fmla="*/ 68 h 129"/>
                <a:gd name="T26" fmla="*/ 54 w 149"/>
                <a:gd name="T27" fmla="*/ 65 h 129"/>
                <a:gd name="T28" fmla="*/ 60 w 149"/>
                <a:gd name="T29" fmla="*/ 62 h 129"/>
                <a:gd name="T30" fmla="*/ 64 w 149"/>
                <a:gd name="T31" fmla="*/ 59 h 129"/>
                <a:gd name="T32" fmla="*/ 70 w 149"/>
                <a:gd name="T33" fmla="*/ 56 h 129"/>
                <a:gd name="T34" fmla="*/ 75 w 149"/>
                <a:gd name="T35" fmla="*/ 55 h 129"/>
                <a:gd name="T36" fmla="*/ 79 w 149"/>
                <a:gd name="T37" fmla="*/ 52 h 129"/>
                <a:gd name="T38" fmla="*/ 83 w 149"/>
                <a:gd name="T39" fmla="*/ 50 h 129"/>
                <a:gd name="T40" fmla="*/ 86 w 149"/>
                <a:gd name="T41" fmla="*/ 49 h 129"/>
                <a:gd name="T42" fmla="*/ 90 w 149"/>
                <a:gd name="T43" fmla="*/ 47 h 129"/>
                <a:gd name="T44" fmla="*/ 93 w 149"/>
                <a:gd name="T45" fmla="*/ 46 h 129"/>
                <a:gd name="T46" fmla="*/ 95 w 149"/>
                <a:gd name="T47" fmla="*/ 46 h 129"/>
                <a:gd name="T48" fmla="*/ 95 w 149"/>
                <a:gd name="T49" fmla="*/ 46 h 129"/>
                <a:gd name="T50" fmla="*/ 96 w 149"/>
                <a:gd name="T51" fmla="*/ 50 h 129"/>
                <a:gd name="T52" fmla="*/ 96 w 149"/>
                <a:gd name="T53" fmla="*/ 53 h 129"/>
                <a:gd name="T54" fmla="*/ 98 w 149"/>
                <a:gd name="T55" fmla="*/ 58 h 129"/>
                <a:gd name="T56" fmla="*/ 99 w 149"/>
                <a:gd name="T57" fmla="*/ 60 h 129"/>
                <a:gd name="T58" fmla="*/ 100 w 149"/>
                <a:gd name="T59" fmla="*/ 66 h 129"/>
                <a:gd name="T60" fmla="*/ 100 w 149"/>
                <a:gd name="T61" fmla="*/ 70 h 129"/>
                <a:gd name="T62" fmla="*/ 102 w 149"/>
                <a:gd name="T63" fmla="*/ 76 h 129"/>
                <a:gd name="T64" fmla="*/ 102 w 149"/>
                <a:gd name="T65" fmla="*/ 81 h 129"/>
                <a:gd name="T66" fmla="*/ 105 w 149"/>
                <a:gd name="T67" fmla="*/ 88 h 129"/>
                <a:gd name="T68" fmla="*/ 106 w 149"/>
                <a:gd name="T69" fmla="*/ 92 h 129"/>
                <a:gd name="T70" fmla="*/ 108 w 149"/>
                <a:gd name="T71" fmla="*/ 99 h 129"/>
                <a:gd name="T72" fmla="*/ 108 w 149"/>
                <a:gd name="T73" fmla="*/ 102 h 129"/>
                <a:gd name="T74" fmla="*/ 109 w 149"/>
                <a:gd name="T75" fmla="*/ 106 h 129"/>
                <a:gd name="T76" fmla="*/ 109 w 149"/>
                <a:gd name="T77" fmla="*/ 109 h 129"/>
                <a:gd name="T78" fmla="*/ 111 w 149"/>
                <a:gd name="T79" fmla="*/ 112 h 129"/>
                <a:gd name="T80" fmla="*/ 115 w 149"/>
                <a:gd name="T81" fmla="*/ 114 h 129"/>
                <a:gd name="T82" fmla="*/ 119 w 149"/>
                <a:gd name="T83" fmla="*/ 115 h 129"/>
                <a:gd name="T84" fmla="*/ 122 w 149"/>
                <a:gd name="T85" fmla="*/ 117 h 129"/>
                <a:gd name="T86" fmla="*/ 126 w 149"/>
                <a:gd name="T87" fmla="*/ 118 h 129"/>
                <a:gd name="T88" fmla="*/ 129 w 149"/>
                <a:gd name="T89" fmla="*/ 121 h 129"/>
                <a:gd name="T90" fmla="*/ 132 w 149"/>
                <a:gd name="T91" fmla="*/ 122 h 129"/>
                <a:gd name="T92" fmla="*/ 135 w 149"/>
                <a:gd name="T93" fmla="*/ 122 h 129"/>
                <a:gd name="T94" fmla="*/ 138 w 149"/>
                <a:gd name="T95" fmla="*/ 125 h 129"/>
                <a:gd name="T96" fmla="*/ 142 w 149"/>
                <a:gd name="T97" fmla="*/ 127 h 129"/>
                <a:gd name="T98" fmla="*/ 145 w 149"/>
                <a:gd name="T99" fmla="*/ 128 h 129"/>
                <a:gd name="T100" fmla="*/ 147 w 149"/>
                <a:gd name="T101" fmla="*/ 129 h 129"/>
                <a:gd name="T102" fmla="*/ 149 w 149"/>
                <a:gd name="T103" fmla="*/ 129 h 129"/>
                <a:gd name="T104" fmla="*/ 119 w 149"/>
                <a:gd name="T105" fmla="*/ 0 h 129"/>
                <a:gd name="T106" fmla="*/ 0 w 149"/>
                <a:gd name="T107" fmla="*/ 60 h 129"/>
                <a:gd name="T108" fmla="*/ 0 w 149"/>
                <a:gd name="T109" fmla="*/ 6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29">
                  <a:moveTo>
                    <a:pt x="0" y="60"/>
                  </a:moveTo>
                  <a:lnTo>
                    <a:pt x="1" y="60"/>
                  </a:lnTo>
                  <a:lnTo>
                    <a:pt x="4" y="62"/>
                  </a:lnTo>
                  <a:lnTo>
                    <a:pt x="8" y="65"/>
                  </a:lnTo>
                  <a:lnTo>
                    <a:pt x="13" y="66"/>
                  </a:lnTo>
                  <a:lnTo>
                    <a:pt x="18" y="69"/>
                  </a:lnTo>
                  <a:lnTo>
                    <a:pt x="21" y="70"/>
                  </a:lnTo>
                  <a:lnTo>
                    <a:pt x="24" y="72"/>
                  </a:lnTo>
                  <a:lnTo>
                    <a:pt x="28" y="75"/>
                  </a:lnTo>
                  <a:lnTo>
                    <a:pt x="31" y="76"/>
                  </a:lnTo>
                  <a:lnTo>
                    <a:pt x="37" y="72"/>
                  </a:lnTo>
                  <a:lnTo>
                    <a:pt x="43" y="70"/>
                  </a:lnTo>
                  <a:lnTo>
                    <a:pt x="49" y="68"/>
                  </a:lnTo>
                  <a:lnTo>
                    <a:pt x="54" y="65"/>
                  </a:lnTo>
                  <a:lnTo>
                    <a:pt x="60" y="62"/>
                  </a:lnTo>
                  <a:lnTo>
                    <a:pt x="64" y="59"/>
                  </a:lnTo>
                  <a:lnTo>
                    <a:pt x="70" y="56"/>
                  </a:lnTo>
                  <a:lnTo>
                    <a:pt x="75" y="55"/>
                  </a:lnTo>
                  <a:lnTo>
                    <a:pt x="79" y="52"/>
                  </a:lnTo>
                  <a:lnTo>
                    <a:pt x="83" y="50"/>
                  </a:lnTo>
                  <a:lnTo>
                    <a:pt x="86" y="49"/>
                  </a:lnTo>
                  <a:lnTo>
                    <a:pt x="90" y="47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6" y="50"/>
                  </a:lnTo>
                  <a:lnTo>
                    <a:pt x="96" y="53"/>
                  </a:lnTo>
                  <a:lnTo>
                    <a:pt x="98" y="58"/>
                  </a:lnTo>
                  <a:lnTo>
                    <a:pt x="99" y="60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102" y="76"/>
                  </a:lnTo>
                  <a:lnTo>
                    <a:pt x="102" y="81"/>
                  </a:lnTo>
                  <a:lnTo>
                    <a:pt x="105" y="88"/>
                  </a:lnTo>
                  <a:lnTo>
                    <a:pt x="106" y="92"/>
                  </a:lnTo>
                  <a:lnTo>
                    <a:pt x="108" y="99"/>
                  </a:lnTo>
                  <a:lnTo>
                    <a:pt x="108" y="102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11" y="112"/>
                  </a:lnTo>
                  <a:lnTo>
                    <a:pt x="115" y="114"/>
                  </a:lnTo>
                  <a:lnTo>
                    <a:pt x="119" y="115"/>
                  </a:lnTo>
                  <a:lnTo>
                    <a:pt x="122" y="117"/>
                  </a:lnTo>
                  <a:lnTo>
                    <a:pt x="126" y="118"/>
                  </a:lnTo>
                  <a:lnTo>
                    <a:pt x="129" y="121"/>
                  </a:lnTo>
                  <a:lnTo>
                    <a:pt x="132" y="122"/>
                  </a:lnTo>
                  <a:lnTo>
                    <a:pt x="135" y="122"/>
                  </a:lnTo>
                  <a:lnTo>
                    <a:pt x="138" y="125"/>
                  </a:lnTo>
                  <a:lnTo>
                    <a:pt x="142" y="127"/>
                  </a:lnTo>
                  <a:lnTo>
                    <a:pt x="145" y="128"/>
                  </a:lnTo>
                  <a:lnTo>
                    <a:pt x="147" y="129"/>
                  </a:lnTo>
                  <a:lnTo>
                    <a:pt x="149" y="129"/>
                  </a:lnTo>
                  <a:lnTo>
                    <a:pt x="119" y="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2" name="Freeform 148"/>
            <p:cNvSpPr>
              <a:spLocks/>
            </p:cNvSpPr>
            <p:nvPr userDrawn="1"/>
          </p:nvSpPr>
          <p:spPr bwMode="gray">
            <a:xfrm>
              <a:off x="2943" y="1319"/>
              <a:ext cx="37" cy="35"/>
            </a:xfrm>
            <a:custGeom>
              <a:avLst/>
              <a:gdLst>
                <a:gd name="T0" fmla="*/ 0 w 75"/>
                <a:gd name="T1" fmla="*/ 40 h 71"/>
                <a:gd name="T2" fmla="*/ 65 w 75"/>
                <a:gd name="T3" fmla="*/ 0 h 71"/>
                <a:gd name="T4" fmla="*/ 75 w 75"/>
                <a:gd name="T5" fmla="*/ 71 h 71"/>
                <a:gd name="T6" fmla="*/ 0 w 75"/>
                <a:gd name="T7" fmla="*/ 40 h 71"/>
                <a:gd name="T8" fmla="*/ 0 w 75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1">
                  <a:moveTo>
                    <a:pt x="0" y="40"/>
                  </a:moveTo>
                  <a:lnTo>
                    <a:pt x="65" y="0"/>
                  </a:lnTo>
                  <a:lnTo>
                    <a:pt x="75" y="71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3" name="Freeform 149"/>
            <p:cNvSpPr>
              <a:spLocks/>
            </p:cNvSpPr>
            <p:nvPr userDrawn="1"/>
          </p:nvSpPr>
          <p:spPr bwMode="gray">
            <a:xfrm>
              <a:off x="3130" y="1221"/>
              <a:ext cx="63" cy="77"/>
            </a:xfrm>
            <a:custGeom>
              <a:avLst/>
              <a:gdLst>
                <a:gd name="T0" fmla="*/ 64 w 126"/>
                <a:gd name="T1" fmla="*/ 154 h 154"/>
                <a:gd name="T2" fmla="*/ 64 w 126"/>
                <a:gd name="T3" fmla="*/ 153 h 154"/>
                <a:gd name="T4" fmla="*/ 64 w 126"/>
                <a:gd name="T5" fmla="*/ 152 h 154"/>
                <a:gd name="T6" fmla="*/ 66 w 126"/>
                <a:gd name="T7" fmla="*/ 149 h 154"/>
                <a:gd name="T8" fmla="*/ 67 w 126"/>
                <a:gd name="T9" fmla="*/ 144 h 154"/>
                <a:gd name="T10" fmla="*/ 70 w 126"/>
                <a:gd name="T11" fmla="*/ 140 h 154"/>
                <a:gd name="T12" fmla="*/ 72 w 126"/>
                <a:gd name="T13" fmla="*/ 133 h 154"/>
                <a:gd name="T14" fmla="*/ 75 w 126"/>
                <a:gd name="T15" fmla="*/ 130 h 154"/>
                <a:gd name="T16" fmla="*/ 75 w 126"/>
                <a:gd name="T17" fmla="*/ 127 h 154"/>
                <a:gd name="T18" fmla="*/ 76 w 126"/>
                <a:gd name="T19" fmla="*/ 123 h 154"/>
                <a:gd name="T20" fmla="*/ 77 w 126"/>
                <a:gd name="T21" fmla="*/ 120 h 154"/>
                <a:gd name="T22" fmla="*/ 75 w 126"/>
                <a:gd name="T23" fmla="*/ 113 h 154"/>
                <a:gd name="T24" fmla="*/ 72 w 126"/>
                <a:gd name="T25" fmla="*/ 108 h 154"/>
                <a:gd name="T26" fmla="*/ 69 w 126"/>
                <a:gd name="T27" fmla="*/ 103 h 154"/>
                <a:gd name="T28" fmla="*/ 66 w 126"/>
                <a:gd name="T29" fmla="*/ 97 h 154"/>
                <a:gd name="T30" fmla="*/ 62 w 126"/>
                <a:gd name="T31" fmla="*/ 91 h 154"/>
                <a:gd name="T32" fmla="*/ 60 w 126"/>
                <a:gd name="T33" fmla="*/ 87 h 154"/>
                <a:gd name="T34" fmla="*/ 56 w 126"/>
                <a:gd name="T35" fmla="*/ 81 h 154"/>
                <a:gd name="T36" fmla="*/ 54 w 126"/>
                <a:gd name="T37" fmla="*/ 77 h 154"/>
                <a:gd name="T38" fmla="*/ 52 w 126"/>
                <a:gd name="T39" fmla="*/ 72 h 154"/>
                <a:gd name="T40" fmla="*/ 50 w 126"/>
                <a:gd name="T41" fmla="*/ 69 h 154"/>
                <a:gd name="T42" fmla="*/ 49 w 126"/>
                <a:gd name="T43" fmla="*/ 67 h 154"/>
                <a:gd name="T44" fmla="*/ 47 w 126"/>
                <a:gd name="T45" fmla="*/ 64 h 154"/>
                <a:gd name="T46" fmla="*/ 44 w 126"/>
                <a:gd name="T47" fmla="*/ 59 h 154"/>
                <a:gd name="T48" fmla="*/ 44 w 126"/>
                <a:gd name="T49" fmla="*/ 59 h 154"/>
                <a:gd name="T50" fmla="*/ 46 w 126"/>
                <a:gd name="T51" fmla="*/ 57 h 154"/>
                <a:gd name="T52" fmla="*/ 50 w 126"/>
                <a:gd name="T53" fmla="*/ 57 h 154"/>
                <a:gd name="T54" fmla="*/ 52 w 126"/>
                <a:gd name="T55" fmla="*/ 55 h 154"/>
                <a:gd name="T56" fmla="*/ 56 w 126"/>
                <a:gd name="T57" fmla="*/ 54 h 154"/>
                <a:gd name="T58" fmla="*/ 60 w 126"/>
                <a:gd name="T59" fmla="*/ 52 h 154"/>
                <a:gd name="T60" fmla="*/ 64 w 126"/>
                <a:gd name="T61" fmla="*/ 52 h 154"/>
                <a:gd name="T62" fmla="*/ 70 w 126"/>
                <a:gd name="T63" fmla="*/ 51 h 154"/>
                <a:gd name="T64" fmla="*/ 75 w 126"/>
                <a:gd name="T65" fmla="*/ 49 h 154"/>
                <a:gd name="T66" fmla="*/ 80 w 126"/>
                <a:gd name="T67" fmla="*/ 46 h 154"/>
                <a:gd name="T68" fmla="*/ 86 w 126"/>
                <a:gd name="T69" fmla="*/ 46 h 154"/>
                <a:gd name="T70" fmla="*/ 92 w 126"/>
                <a:gd name="T71" fmla="*/ 45 h 154"/>
                <a:gd name="T72" fmla="*/ 98 w 126"/>
                <a:gd name="T73" fmla="*/ 42 h 154"/>
                <a:gd name="T74" fmla="*/ 102 w 126"/>
                <a:gd name="T75" fmla="*/ 41 h 154"/>
                <a:gd name="T76" fmla="*/ 105 w 126"/>
                <a:gd name="T77" fmla="*/ 41 h 154"/>
                <a:gd name="T78" fmla="*/ 108 w 126"/>
                <a:gd name="T79" fmla="*/ 39 h 154"/>
                <a:gd name="T80" fmla="*/ 111 w 126"/>
                <a:gd name="T81" fmla="*/ 39 h 154"/>
                <a:gd name="T82" fmla="*/ 112 w 126"/>
                <a:gd name="T83" fmla="*/ 35 h 154"/>
                <a:gd name="T84" fmla="*/ 115 w 126"/>
                <a:gd name="T85" fmla="*/ 31 h 154"/>
                <a:gd name="T86" fmla="*/ 115 w 126"/>
                <a:gd name="T87" fmla="*/ 26 h 154"/>
                <a:gd name="T88" fmla="*/ 116 w 126"/>
                <a:gd name="T89" fmla="*/ 23 h 154"/>
                <a:gd name="T90" fmla="*/ 118 w 126"/>
                <a:gd name="T91" fmla="*/ 21 h 154"/>
                <a:gd name="T92" fmla="*/ 119 w 126"/>
                <a:gd name="T93" fmla="*/ 16 h 154"/>
                <a:gd name="T94" fmla="*/ 121 w 126"/>
                <a:gd name="T95" fmla="*/ 13 h 154"/>
                <a:gd name="T96" fmla="*/ 122 w 126"/>
                <a:gd name="T97" fmla="*/ 10 h 154"/>
                <a:gd name="T98" fmla="*/ 122 w 126"/>
                <a:gd name="T99" fmla="*/ 6 h 154"/>
                <a:gd name="T100" fmla="*/ 125 w 126"/>
                <a:gd name="T101" fmla="*/ 3 h 154"/>
                <a:gd name="T102" fmla="*/ 126 w 126"/>
                <a:gd name="T103" fmla="*/ 0 h 154"/>
                <a:gd name="T104" fmla="*/ 126 w 126"/>
                <a:gd name="T105" fmla="*/ 0 h 154"/>
                <a:gd name="T106" fmla="*/ 0 w 126"/>
                <a:gd name="T107" fmla="*/ 38 h 154"/>
                <a:gd name="T108" fmla="*/ 64 w 126"/>
                <a:gd name="T109" fmla="*/ 154 h 154"/>
                <a:gd name="T110" fmla="*/ 64 w 126"/>
                <a:gd name="T1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54">
                  <a:moveTo>
                    <a:pt x="64" y="154"/>
                  </a:moveTo>
                  <a:lnTo>
                    <a:pt x="64" y="153"/>
                  </a:lnTo>
                  <a:lnTo>
                    <a:pt x="64" y="152"/>
                  </a:lnTo>
                  <a:lnTo>
                    <a:pt x="66" y="149"/>
                  </a:lnTo>
                  <a:lnTo>
                    <a:pt x="67" y="144"/>
                  </a:lnTo>
                  <a:lnTo>
                    <a:pt x="70" y="140"/>
                  </a:lnTo>
                  <a:lnTo>
                    <a:pt x="72" y="133"/>
                  </a:lnTo>
                  <a:lnTo>
                    <a:pt x="75" y="130"/>
                  </a:lnTo>
                  <a:lnTo>
                    <a:pt x="75" y="127"/>
                  </a:lnTo>
                  <a:lnTo>
                    <a:pt x="76" y="123"/>
                  </a:lnTo>
                  <a:lnTo>
                    <a:pt x="77" y="120"/>
                  </a:lnTo>
                  <a:lnTo>
                    <a:pt x="75" y="113"/>
                  </a:lnTo>
                  <a:lnTo>
                    <a:pt x="72" y="108"/>
                  </a:lnTo>
                  <a:lnTo>
                    <a:pt x="69" y="103"/>
                  </a:lnTo>
                  <a:lnTo>
                    <a:pt x="66" y="97"/>
                  </a:lnTo>
                  <a:lnTo>
                    <a:pt x="62" y="91"/>
                  </a:lnTo>
                  <a:lnTo>
                    <a:pt x="60" y="87"/>
                  </a:lnTo>
                  <a:lnTo>
                    <a:pt x="56" y="81"/>
                  </a:lnTo>
                  <a:lnTo>
                    <a:pt x="54" y="77"/>
                  </a:lnTo>
                  <a:lnTo>
                    <a:pt x="52" y="72"/>
                  </a:lnTo>
                  <a:lnTo>
                    <a:pt x="50" y="69"/>
                  </a:lnTo>
                  <a:lnTo>
                    <a:pt x="49" y="67"/>
                  </a:lnTo>
                  <a:lnTo>
                    <a:pt x="47" y="64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46" y="57"/>
                  </a:lnTo>
                  <a:lnTo>
                    <a:pt x="50" y="57"/>
                  </a:lnTo>
                  <a:lnTo>
                    <a:pt x="52" y="55"/>
                  </a:lnTo>
                  <a:lnTo>
                    <a:pt x="56" y="54"/>
                  </a:lnTo>
                  <a:lnTo>
                    <a:pt x="60" y="52"/>
                  </a:lnTo>
                  <a:lnTo>
                    <a:pt x="64" y="52"/>
                  </a:lnTo>
                  <a:lnTo>
                    <a:pt x="70" y="51"/>
                  </a:lnTo>
                  <a:lnTo>
                    <a:pt x="75" y="49"/>
                  </a:lnTo>
                  <a:lnTo>
                    <a:pt x="80" y="46"/>
                  </a:lnTo>
                  <a:lnTo>
                    <a:pt x="86" y="46"/>
                  </a:lnTo>
                  <a:lnTo>
                    <a:pt x="92" y="45"/>
                  </a:lnTo>
                  <a:lnTo>
                    <a:pt x="98" y="42"/>
                  </a:lnTo>
                  <a:lnTo>
                    <a:pt x="102" y="41"/>
                  </a:lnTo>
                  <a:lnTo>
                    <a:pt x="105" y="41"/>
                  </a:lnTo>
                  <a:lnTo>
                    <a:pt x="108" y="39"/>
                  </a:lnTo>
                  <a:lnTo>
                    <a:pt x="111" y="39"/>
                  </a:lnTo>
                  <a:lnTo>
                    <a:pt x="112" y="35"/>
                  </a:lnTo>
                  <a:lnTo>
                    <a:pt x="115" y="31"/>
                  </a:lnTo>
                  <a:lnTo>
                    <a:pt x="115" y="26"/>
                  </a:lnTo>
                  <a:lnTo>
                    <a:pt x="116" y="23"/>
                  </a:lnTo>
                  <a:lnTo>
                    <a:pt x="118" y="21"/>
                  </a:lnTo>
                  <a:lnTo>
                    <a:pt x="119" y="16"/>
                  </a:lnTo>
                  <a:lnTo>
                    <a:pt x="121" y="13"/>
                  </a:lnTo>
                  <a:lnTo>
                    <a:pt x="122" y="10"/>
                  </a:lnTo>
                  <a:lnTo>
                    <a:pt x="122" y="6"/>
                  </a:lnTo>
                  <a:lnTo>
                    <a:pt x="125" y="3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0" y="38"/>
                  </a:lnTo>
                  <a:lnTo>
                    <a:pt x="64" y="154"/>
                  </a:lnTo>
                  <a:lnTo>
                    <a:pt x="64" y="15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4" name="Freeform 150"/>
            <p:cNvSpPr>
              <a:spLocks/>
            </p:cNvSpPr>
            <p:nvPr userDrawn="1"/>
          </p:nvSpPr>
          <p:spPr bwMode="gray">
            <a:xfrm>
              <a:off x="3160" y="1245"/>
              <a:ext cx="35" cy="38"/>
            </a:xfrm>
            <a:custGeom>
              <a:avLst/>
              <a:gdLst>
                <a:gd name="T0" fmla="*/ 42 w 71"/>
                <a:gd name="T1" fmla="*/ 77 h 77"/>
                <a:gd name="T2" fmla="*/ 0 w 71"/>
                <a:gd name="T3" fmla="*/ 13 h 77"/>
                <a:gd name="T4" fmla="*/ 71 w 71"/>
                <a:gd name="T5" fmla="*/ 0 h 77"/>
                <a:gd name="T6" fmla="*/ 42 w 71"/>
                <a:gd name="T7" fmla="*/ 77 h 77"/>
                <a:gd name="T8" fmla="*/ 42 w 7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7">
                  <a:moveTo>
                    <a:pt x="42" y="77"/>
                  </a:moveTo>
                  <a:lnTo>
                    <a:pt x="0" y="13"/>
                  </a:lnTo>
                  <a:lnTo>
                    <a:pt x="71" y="0"/>
                  </a:lnTo>
                  <a:lnTo>
                    <a:pt x="42" y="77"/>
                  </a:lnTo>
                  <a:lnTo>
                    <a:pt x="42" y="7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5" name="Freeform 151"/>
            <p:cNvSpPr>
              <a:spLocks/>
            </p:cNvSpPr>
            <p:nvPr userDrawn="1"/>
          </p:nvSpPr>
          <p:spPr bwMode="gray">
            <a:xfrm>
              <a:off x="3062" y="1039"/>
              <a:ext cx="77" cy="63"/>
            </a:xfrm>
            <a:custGeom>
              <a:avLst/>
              <a:gdLst>
                <a:gd name="T0" fmla="*/ 154 w 154"/>
                <a:gd name="T1" fmla="*/ 58 h 127"/>
                <a:gd name="T2" fmla="*/ 153 w 154"/>
                <a:gd name="T3" fmla="*/ 56 h 127"/>
                <a:gd name="T4" fmla="*/ 152 w 154"/>
                <a:gd name="T5" fmla="*/ 56 h 127"/>
                <a:gd name="T6" fmla="*/ 149 w 154"/>
                <a:gd name="T7" fmla="*/ 53 h 127"/>
                <a:gd name="T8" fmla="*/ 146 w 154"/>
                <a:gd name="T9" fmla="*/ 53 h 127"/>
                <a:gd name="T10" fmla="*/ 141 w 154"/>
                <a:gd name="T11" fmla="*/ 52 h 127"/>
                <a:gd name="T12" fmla="*/ 139 w 154"/>
                <a:gd name="T13" fmla="*/ 51 h 127"/>
                <a:gd name="T14" fmla="*/ 136 w 154"/>
                <a:gd name="T15" fmla="*/ 49 h 127"/>
                <a:gd name="T16" fmla="*/ 133 w 154"/>
                <a:gd name="T17" fmla="*/ 49 h 127"/>
                <a:gd name="T18" fmla="*/ 130 w 154"/>
                <a:gd name="T19" fmla="*/ 48 h 127"/>
                <a:gd name="T20" fmla="*/ 127 w 154"/>
                <a:gd name="T21" fmla="*/ 48 h 127"/>
                <a:gd name="T22" fmla="*/ 123 w 154"/>
                <a:gd name="T23" fmla="*/ 46 h 127"/>
                <a:gd name="T24" fmla="*/ 120 w 154"/>
                <a:gd name="T25" fmla="*/ 45 h 127"/>
                <a:gd name="T26" fmla="*/ 114 w 154"/>
                <a:gd name="T27" fmla="*/ 48 h 127"/>
                <a:gd name="T28" fmla="*/ 108 w 154"/>
                <a:gd name="T29" fmla="*/ 51 h 127"/>
                <a:gd name="T30" fmla="*/ 103 w 154"/>
                <a:gd name="T31" fmla="*/ 53 h 127"/>
                <a:gd name="T32" fmla="*/ 97 w 154"/>
                <a:gd name="T33" fmla="*/ 58 h 127"/>
                <a:gd name="T34" fmla="*/ 92 w 154"/>
                <a:gd name="T35" fmla="*/ 59 h 127"/>
                <a:gd name="T36" fmla="*/ 87 w 154"/>
                <a:gd name="T37" fmla="*/ 64 h 127"/>
                <a:gd name="T38" fmla="*/ 82 w 154"/>
                <a:gd name="T39" fmla="*/ 66 h 127"/>
                <a:gd name="T40" fmla="*/ 78 w 154"/>
                <a:gd name="T41" fmla="*/ 69 h 127"/>
                <a:gd name="T42" fmla="*/ 74 w 154"/>
                <a:gd name="T43" fmla="*/ 72 h 127"/>
                <a:gd name="T44" fmla="*/ 71 w 154"/>
                <a:gd name="T45" fmla="*/ 74 h 127"/>
                <a:gd name="T46" fmla="*/ 67 w 154"/>
                <a:gd name="T47" fmla="*/ 77 h 127"/>
                <a:gd name="T48" fmla="*/ 65 w 154"/>
                <a:gd name="T49" fmla="*/ 78 h 127"/>
                <a:gd name="T50" fmla="*/ 61 w 154"/>
                <a:gd name="T51" fmla="*/ 79 h 127"/>
                <a:gd name="T52" fmla="*/ 59 w 154"/>
                <a:gd name="T53" fmla="*/ 81 h 127"/>
                <a:gd name="T54" fmla="*/ 58 w 154"/>
                <a:gd name="T55" fmla="*/ 79 h 127"/>
                <a:gd name="T56" fmla="*/ 56 w 154"/>
                <a:gd name="T57" fmla="*/ 74 h 127"/>
                <a:gd name="T58" fmla="*/ 56 w 154"/>
                <a:gd name="T59" fmla="*/ 71 h 127"/>
                <a:gd name="T60" fmla="*/ 55 w 154"/>
                <a:gd name="T61" fmla="*/ 68 h 127"/>
                <a:gd name="T62" fmla="*/ 54 w 154"/>
                <a:gd name="T63" fmla="*/ 64 h 127"/>
                <a:gd name="T64" fmla="*/ 52 w 154"/>
                <a:gd name="T65" fmla="*/ 59 h 127"/>
                <a:gd name="T66" fmla="*/ 51 w 154"/>
                <a:gd name="T67" fmla="*/ 53 h 127"/>
                <a:gd name="T68" fmla="*/ 49 w 154"/>
                <a:gd name="T69" fmla="*/ 49 h 127"/>
                <a:gd name="T70" fmla="*/ 46 w 154"/>
                <a:gd name="T71" fmla="*/ 43 h 127"/>
                <a:gd name="T72" fmla="*/ 46 w 154"/>
                <a:gd name="T73" fmla="*/ 38 h 127"/>
                <a:gd name="T74" fmla="*/ 44 w 154"/>
                <a:gd name="T75" fmla="*/ 32 h 127"/>
                <a:gd name="T76" fmla="*/ 42 w 154"/>
                <a:gd name="T77" fmla="*/ 28 h 127"/>
                <a:gd name="T78" fmla="*/ 41 w 154"/>
                <a:gd name="T79" fmla="*/ 20 h 127"/>
                <a:gd name="T80" fmla="*/ 38 w 154"/>
                <a:gd name="T81" fmla="*/ 16 h 127"/>
                <a:gd name="T82" fmla="*/ 35 w 154"/>
                <a:gd name="T83" fmla="*/ 13 h 127"/>
                <a:gd name="T84" fmla="*/ 31 w 154"/>
                <a:gd name="T85" fmla="*/ 12 h 127"/>
                <a:gd name="T86" fmla="*/ 26 w 154"/>
                <a:gd name="T87" fmla="*/ 10 h 127"/>
                <a:gd name="T88" fmla="*/ 22 w 154"/>
                <a:gd name="T89" fmla="*/ 9 h 127"/>
                <a:gd name="T90" fmla="*/ 19 w 154"/>
                <a:gd name="T91" fmla="*/ 7 h 127"/>
                <a:gd name="T92" fmla="*/ 16 w 154"/>
                <a:gd name="T93" fmla="*/ 6 h 127"/>
                <a:gd name="T94" fmla="*/ 12 w 154"/>
                <a:gd name="T95" fmla="*/ 6 h 127"/>
                <a:gd name="T96" fmla="*/ 10 w 154"/>
                <a:gd name="T97" fmla="*/ 5 h 127"/>
                <a:gd name="T98" fmla="*/ 6 w 154"/>
                <a:gd name="T99" fmla="*/ 2 h 127"/>
                <a:gd name="T100" fmla="*/ 2 w 154"/>
                <a:gd name="T101" fmla="*/ 2 h 127"/>
                <a:gd name="T102" fmla="*/ 0 w 154"/>
                <a:gd name="T103" fmla="*/ 0 h 127"/>
                <a:gd name="T104" fmla="*/ 0 w 154"/>
                <a:gd name="T105" fmla="*/ 0 h 127"/>
                <a:gd name="T106" fmla="*/ 39 w 154"/>
                <a:gd name="T107" fmla="*/ 127 h 127"/>
                <a:gd name="T108" fmla="*/ 154 w 154"/>
                <a:gd name="T109" fmla="*/ 58 h 127"/>
                <a:gd name="T110" fmla="*/ 154 w 154"/>
                <a:gd name="T111" fmla="*/ 5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127">
                  <a:moveTo>
                    <a:pt x="154" y="58"/>
                  </a:moveTo>
                  <a:lnTo>
                    <a:pt x="153" y="56"/>
                  </a:lnTo>
                  <a:lnTo>
                    <a:pt x="152" y="56"/>
                  </a:lnTo>
                  <a:lnTo>
                    <a:pt x="149" y="53"/>
                  </a:lnTo>
                  <a:lnTo>
                    <a:pt x="146" y="53"/>
                  </a:lnTo>
                  <a:lnTo>
                    <a:pt x="141" y="52"/>
                  </a:lnTo>
                  <a:lnTo>
                    <a:pt x="139" y="51"/>
                  </a:lnTo>
                  <a:lnTo>
                    <a:pt x="136" y="49"/>
                  </a:lnTo>
                  <a:lnTo>
                    <a:pt x="133" y="49"/>
                  </a:lnTo>
                  <a:lnTo>
                    <a:pt x="130" y="48"/>
                  </a:lnTo>
                  <a:lnTo>
                    <a:pt x="127" y="48"/>
                  </a:lnTo>
                  <a:lnTo>
                    <a:pt x="123" y="46"/>
                  </a:lnTo>
                  <a:lnTo>
                    <a:pt x="120" y="45"/>
                  </a:lnTo>
                  <a:lnTo>
                    <a:pt x="114" y="48"/>
                  </a:lnTo>
                  <a:lnTo>
                    <a:pt x="108" y="51"/>
                  </a:lnTo>
                  <a:lnTo>
                    <a:pt x="103" y="53"/>
                  </a:lnTo>
                  <a:lnTo>
                    <a:pt x="97" y="58"/>
                  </a:lnTo>
                  <a:lnTo>
                    <a:pt x="92" y="59"/>
                  </a:lnTo>
                  <a:lnTo>
                    <a:pt x="87" y="64"/>
                  </a:lnTo>
                  <a:lnTo>
                    <a:pt x="82" y="66"/>
                  </a:lnTo>
                  <a:lnTo>
                    <a:pt x="78" y="69"/>
                  </a:lnTo>
                  <a:lnTo>
                    <a:pt x="74" y="72"/>
                  </a:lnTo>
                  <a:lnTo>
                    <a:pt x="71" y="74"/>
                  </a:lnTo>
                  <a:lnTo>
                    <a:pt x="67" y="77"/>
                  </a:lnTo>
                  <a:lnTo>
                    <a:pt x="65" y="78"/>
                  </a:lnTo>
                  <a:lnTo>
                    <a:pt x="61" y="79"/>
                  </a:lnTo>
                  <a:lnTo>
                    <a:pt x="59" y="81"/>
                  </a:lnTo>
                  <a:lnTo>
                    <a:pt x="58" y="79"/>
                  </a:lnTo>
                  <a:lnTo>
                    <a:pt x="56" y="74"/>
                  </a:lnTo>
                  <a:lnTo>
                    <a:pt x="56" y="71"/>
                  </a:lnTo>
                  <a:lnTo>
                    <a:pt x="55" y="68"/>
                  </a:lnTo>
                  <a:lnTo>
                    <a:pt x="54" y="64"/>
                  </a:lnTo>
                  <a:lnTo>
                    <a:pt x="52" y="59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6" y="43"/>
                  </a:lnTo>
                  <a:lnTo>
                    <a:pt x="46" y="38"/>
                  </a:lnTo>
                  <a:lnTo>
                    <a:pt x="44" y="32"/>
                  </a:lnTo>
                  <a:lnTo>
                    <a:pt x="42" y="28"/>
                  </a:lnTo>
                  <a:lnTo>
                    <a:pt x="41" y="20"/>
                  </a:lnTo>
                  <a:lnTo>
                    <a:pt x="38" y="16"/>
                  </a:lnTo>
                  <a:lnTo>
                    <a:pt x="35" y="13"/>
                  </a:lnTo>
                  <a:lnTo>
                    <a:pt x="31" y="12"/>
                  </a:lnTo>
                  <a:lnTo>
                    <a:pt x="26" y="10"/>
                  </a:lnTo>
                  <a:lnTo>
                    <a:pt x="22" y="9"/>
                  </a:lnTo>
                  <a:lnTo>
                    <a:pt x="19" y="7"/>
                  </a:lnTo>
                  <a:lnTo>
                    <a:pt x="16" y="6"/>
                  </a:lnTo>
                  <a:lnTo>
                    <a:pt x="12" y="6"/>
                  </a:lnTo>
                  <a:lnTo>
                    <a:pt x="10" y="5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9" y="127"/>
                  </a:lnTo>
                  <a:lnTo>
                    <a:pt x="154" y="58"/>
                  </a:lnTo>
                  <a:lnTo>
                    <a:pt x="154" y="5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6" name="Freeform 152"/>
            <p:cNvSpPr>
              <a:spLocks/>
            </p:cNvSpPr>
            <p:nvPr userDrawn="1"/>
          </p:nvSpPr>
          <p:spPr bwMode="gray">
            <a:xfrm>
              <a:off x="3087" y="1036"/>
              <a:ext cx="38" cy="34"/>
            </a:xfrm>
            <a:custGeom>
              <a:avLst/>
              <a:gdLst>
                <a:gd name="T0" fmla="*/ 77 w 77"/>
                <a:gd name="T1" fmla="*/ 26 h 70"/>
                <a:gd name="T2" fmla="*/ 16 w 77"/>
                <a:gd name="T3" fmla="*/ 70 h 70"/>
                <a:gd name="T4" fmla="*/ 0 w 77"/>
                <a:gd name="T5" fmla="*/ 0 h 70"/>
                <a:gd name="T6" fmla="*/ 77 w 77"/>
                <a:gd name="T7" fmla="*/ 26 h 70"/>
                <a:gd name="T8" fmla="*/ 77 w 77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0">
                  <a:moveTo>
                    <a:pt x="77" y="26"/>
                  </a:moveTo>
                  <a:lnTo>
                    <a:pt x="16" y="70"/>
                  </a:lnTo>
                  <a:lnTo>
                    <a:pt x="0" y="0"/>
                  </a:lnTo>
                  <a:lnTo>
                    <a:pt x="77" y="26"/>
                  </a:lnTo>
                  <a:lnTo>
                    <a:pt x="77" y="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7" name="Freeform 153"/>
            <p:cNvSpPr>
              <a:spLocks/>
            </p:cNvSpPr>
            <p:nvPr userDrawn="1"/>
          </p:nvSpPr>
          <p:spPr bwMode="gray">
            <a:xfrm>
              <a:off x="3117" y="1067"/>
              <a:ext cx="67" cy="70"/>
            </a:xfrm>
            <a:custGeom>
              <a:avLst/>
              <a:gdLst>
                <a:gd name="T0" fmla="*/ 134 w 134"/>
                <a:gd name="T1" fmla="*/ 139 h 139"/>
                <a:gd name="T2" fmla="*/ 134 w 134"/>
                <a:gd name="T3" fmla="*/ 139 h 139"/>
                <a:gd name="T4" fmla="*/ 132 w 134"/>
                <a:gd name="T5" fmla="*/ 137 h 139"/>
                <a:gd name="T6" fmla="*/ 131 w 134"/>
                <a:gd name="T7" fmla="*/ 135 h 139"/>
                <a:gd name="T8" fmla="*/ 128 w 134"/>
                <a:gd name="T9" fmla="*/ 131 h 139"/>
                <a:gd name="T10" fmla="*/ 124 w 134"/>
                <a:gd name="T11" fmla="*/ 125 h 139"/>
                <a:gd name="T12" fmla="*/ 122 w 134"/>
                <a:gd name="T13" fmla="*/ 121 h 139"/>
                <a:gd name="T14" fmla="*/ 119 w 134"/>
                <a:gd name="T15" fmla="*/ 116 h 139"/>
                <a:gd name="T16" fmla="*/ 118 w 134"/>
                <a:gd name="T17" fmla="*/ 115 h 139"/>
                <a:gd name="T18" fmla="*/ 115 w 134"/>
                <a:gd name="T19" fmla="*/ 111 h 139"/>
                <a:gd name="T20" fmla="*/ 114 w 134"/>
                <a:gd name="T21" fmla="*/ 108 h 139"/>
                <a:gd name="T22" fmla="*/ 111 w 134"/>
                <a:gd name="T23" fmla="*/ 106 h 139"/>
                <a:gd name="T24" fmla="*/ 106 w 134"/>
                <a:gd name="T25" fmla="*/ 106 h 139"/>
                <a:gd name="T26" fmla="*/ 103 w 134"/>
                <a:gd name="T27" fmla="*/ 106 h 139"/>
                <a:gd name="T28" fmla="*/ 101 w 134"/>
                <a:gd name="T29" fmla="*/ 106 h 139"/>
                <a:gd name="T30" fmla="*/ 96 w 134"/>
                <a:gd name="T31" fmla="*/ 105 h 139"/>
                <a:gd name="T32" fmla="*/ 93 w 134"/>
                <a:gd name="T33" fmla="*/ 105 h 139"/>
                <a:gd name="T34" fmla="*/ 90 w 134"/>
                <a:gd name="T35" fmla="*/ 105 h 139"/>
                <a:gd name="T36" fmla="*/ 88 w 134"/>
                <a:gd name="T37" fmla="*/ 105 h 139"/>
                <a:gd name="T38" fmla="*/ 82 w 134"/>
                <a:gd name="T39" fmla="*/ 103 h 139"/>
                <a:gd name="T40" fmla="*/ 76 w 134"/>
                <a:gd name="T41" fmla="*/ 103 h 139"/>
                <a:gd name="T42" fmla="*/ 70 w 134"/>
                <a:gd name="T43" fmla="*/ 102 h 139"/>
                <a:gd name="T44" fmla="*/ 66 w 134"/>
                <a:gd name="T45" fmla="*/ 102 h 139"/>
                <a:gd name="T46" fmla="*/ 60 w 134"/>
                <a:gd name="T47" fmla="*/ 102 h 139"/>
                <a:gd name="T48" fmla="*/ 57 w 134"/>
                <a:gd name="T49" fmla="*/ 101 h 139"/>
                <a:gd name="T50" fmla="*/ 53 w 134"/>
                <a:gd name="T51" fmla="*/ 101 h 139"/>
                <a:gd name="T52" fmla="*/ 49 w 134"/>
                <a:gd name="T53" fmla="*/ 101 h 139"/>
                <a:gd name="T54" fmla="*/ 46 w 134"/>
                <a:gd name="T55" fmla="*/ 101 h 139"/>
                <a:gd name="T56" fmla="*/ 43 w 134"/>
                <a:gd name="T57" fmla="*/ 101 h 139"/>
                <a:gd name="T58" fmla="*/ 43 w 134"/>
                <a:gd name="T59" fmla="*/ 99 h 139"/>
                <a:gd name="T60" fmla="*/ 46 w 134"/>
                <a:gd name="T61" fmla="*/ 95 h 139"/>
                <a:gd name="T62" fmla="*/ 46 w 134"/>
                <a:gd name="T63" fmla="*/ 90 h 139"/>
                <a:gd name="T64" fmla="*/ 47 w 134"/>
                <a:gd name="T65" fmla="*/ 88 h 139"/>
                <a:gd name="T66" fmla="*/ 49 w 134"/>
                <a:gd name="T67" fmla="*/ 83 h 139"/>
                <a:gd name="T68" fmla="*/ 52 w 134"/>
                <a:gd name="T69" fmla="*/ 80 h 139"/>
                <a:gd name="T70" fmla="*/ 53 w 134"/>
                <a:gd name="T71" fmla="*/ 75 h 139"/>
                <a:gd name="T72" fmla="*/ 54 w 134"/>
                <a:gd name="T73" fmla="*/ 69 h 139"/>
                <a:gd name="T74" fmla="*/ 56 w 134"/>
                <a:gd name="T75" fmla="*/ 65 h 139"/>
                <a:gd name="T76" fmla="*/ 59 w 134"/>
                <a:gd name="T77" fmla="*/ 59 h 139"/>
                <a:gd name="T78" fmla="*/ 60 w 134"/>
                <a:gd name="T79" fmla="*/ 53 h 139"/>
                <a:gd name="T80" fmla="*/ 62 w 134"/>
                <a:gd name="T81" fmla="*/ 47 h 139"/>
                <a:gd name="T82" fmla="*/ 65 w 134"/>
                <a:gd name="T83" fmla="*/ 42 h 139"/>
                <a:gd name="T84" fmla="*/ 67 w 134"/>
                <a:gd name="T85" fmla="*/ 36 h 139"/>
                <a:gd name="T86" fmla="*/ 63 w 134"/>
                <a:gd name="T87" fmla="*/ 31 h 139"/>
                <a:gd name="T88" fmla="*/ 62 w 134"/>
                <a:gd name="T89" fmla="*/ 27 h 139"/>
                <a:gd name="T90" fmla="*/ 60 w 134"/>
                <a:gd name="T91" fmla="*/ 24 h 139"/>
                <a:gd name="T92" fmla="*/ 57 w 134"/>
                <a:gd name="T93" fmla="*/ 21 h 139"/>
                <a:gd name="T94" fmla="*/ 56 w 134"/>
                <a:gd name="T95" fmla="*/ 19 h 139"/>
                <a:gd name="T96" fmla="*/ 53 w 134"/>
                <a:gd name="T97" fmla="*/ 14 h 139"/>
                <a:gd name="T98" fmla="*/ 52 w 134"/>
                <a:gd name="T99" fmla="*/ 11 h 139"/>
                <a:gd name="T100" fmla="*/ 52 w 134"/>
                <a:gd name="T101" fmla="*/ 10 h 139"/>
                <a:gd name="T102" fmla="*/ 47 w 134"/>
                <a:gd name="T103" fmla="*/ 6 h 139"/>
                <a:gd name="T104" fmla="*/ 46 w 134"/>
                <a:gd name="T105" fmla="*/ 3 h 139"/>
                <a:gd name="T106" fmla="*/ 44 w 134"/>
                <a:gd name="T107" fmla="*/ 0 h 139"/>
                <a:gd name="T108" fmla="*/ 0 w 134"/>
                <a:gd name="T109" fmla="*/ 125 h 139"/>
                <a:gd name="T110" fmla="*/ 134 w 134"/>
                <a:gd name="T111" fmla="*/ 139 h 139"/>
                <a:gd name="T112" fmla="*/ 134 w 134"/>
                <a:gd name="T1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" h="139">
                  <a:moveTo>
                    <a:pt x="134" y="139"/>
                  </a:moveTo>
                  <a:lnTo>
                    <a:pt x="134" y="139"/>
                  </a:lnTo>
                  <a:lnTo>
                    <a:pt x="132" y="137"/>
                  </a:lnTo>
                  <a:lnTo>
                    <a:pt x="131" y="135"/>
                  </a:lnTo>
                  <a:lnTo>
                    <a:pt x="128" y="131"/>
                  </a:lnTo>
                  <a:lnTo>
                    <a:pt x="124" y="125"/>
                  </a:lnTo>
                  <a:lnTo>
                    <a:pt x="122" y="121"/>
                  </a:lnTo>
                  <a:lnTo>
                    <a:pt x="119" y="116"/>
                  </a:lnTo>
                  <a:lnTo>
                    <a:pt x="118" y="115"/>
                  </a:lnTo>
                  <a:lnTo>
                    <a:pt x="115" y="111"/>
                  </a:lnTo>
                  <a:lnTo>
                    <a:pt x="114" y="108"/>
                  </a:lnTo>
                  <a:lnTo>
                    <a:pt x="111" y="106"/>
                  </a:lnTo>
                  <a:lnTo>
                    <a:pt x="106" y="106"/>
                  </a:lnTo>
                  <a:lnTo>
                    <a:pt x="103" y="106"/>
                  </a:lnTo>
                  <a:lnTo>
                    <a:pt x="101" y="106"/>
                  </a:lnTo>
                  <a:lnTo>
                    <a:pt x="96" y="105"/>
                  </a:lnTo>
                  <a:lnTo>
                    <a:pt x="93" y="105"/>
                  </a:lnTo>
                  <a:lnTo>
                    <a:pt x="90" y="105"/>
                  </a:lnTo>
                  <a:lnTo>
                    <a:pt x="88" y="105"/>
                  </a:lnTo>
                  <a:lnTo>
                    <a:pt x="82" y="103"/>
                  </a:lnTo>
                  <a:lnTo>
                    <a:pt x="76" y="103"/>
                  </a:lnTo>
                  <a:lnTo>
                    <a:pt x="70" y="102"/>
                  </a:lnTo>
                  <a:lnTo>
                    <a:pt x="66" y="102"/>
                  </a:lnTo>
                  <a:lnTo>
                    <a:pt x="60" y="102"/>
                  </a:lnTo>
                  <a:lnTo>
                    <a:pt x="57" y="101"/>
                  </a:lnTo>
                  <a:lnTo>
                    <a:pt x="53" y="101"/>
                  </a:lnTo>
                  <a:lnTo>
                    <a:pt x="49" y="101"/>
                  </a:lnTo>
                  <a:lnTo>
                    <a:pt x="46" y="101"/>
                  </a:lnTo>
                  <a:lnTo>
                    <a:pt x="43" y="101"/>
                  </a:lnTo>
                  <a:lnTo>
                    <a:pt x="43" y="99"/>
                  </a:lnTo>
                  <a:lnTo>
                    <a:pt x="46" y="95"/>
                  </a:lnTo>
                  <a:lnTo>
                    <a:pt x="46" y="90"/>
                  </a:lnTo>
                  <a:lnTo>
                    <a:pt x="47" y="88"/>
                  </a:lnTo>
                  <a:lnTo>
                    <a:pt x="49" y="83"/>
                  </a:lnTo>
                  <a:lnTo>
                    <a:pt x="52" y="80"/>
                  </a:lnTo>
                  <a:lnTo>
                    <a:pt x="53" y="75"/>
                  </a:lnTo>
                  <a:lnTo>
                    <a:pt x="54" y="69"/>
                  </a:lnTo>
                  <a:lnTo>
                    <a:pt x="56" y="65"/>
                  </a:lnTo>
                  <a:lnTo>
                    <a:pt x="59" y="59"/>
                  </a:lnTo>
                  <a:lnTo>
                    <a:pt x="60" y="53"/>
                  </a:lnTo>
                  <a:lnTo>
                    <a:pt x="62" y="47"/>
                  </a:lnTo>
                  <a:lnTo>
                    <a:pt x="65" y="42"/>
                  </a:lnTo>
                  <a:lnTo>
                    <a:pt x="67" y="36"/>
                  </a:lnTo>
                  <a:lnTo>
                    <a:pt x="63" y="31"/>
                  </a:lnTo>
                  <a:lnTo>
                    <a:pt x="62" y="27"/>
                  </a:lnTo>
                  <a:lnTo>
                    <a:pt x="60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3" y="14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6" y="3"/>
                  </a:lnTo>
                  <a:lnTo>
                    <a:pt x="44" y="0"/>
                  </a:lnTo>
                  <a:lnTo>
                    <a:pt x="0" y="125"/>
                  </a:lnTo>
                  <a:lnTo>
                    <a:pt x="134" y="139"/>
                  </a:lnTo>
                  <a:lnTo>
                    <a:pt x="134" y="13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8" name="Freeform 154"/>
            <p:cNvSpPr>
              <a:spLocks/>
            </p:cNvSpPr>
            <p:nvPr userDrawn="1"/>
          </p:nvSpPr>
          <p:spPr bwMode="gray">
            <a:xfrm>
              <a:off x="3146" y="1080"/>
              <a:ext cx="38" cy="34"/>
            </a:xfrm>
            <a:custGeom>
              <a:avLst/>
              <a:gdLst>
                <a:gd name="T0" fmla="*/ 77 w 77"/>
                <a:gd name="T1" fmla="*/ 67 h 67"/>
                <a:gd name="T2" fmla="*/ 0 w 77"/>
                <a:gd name="T3" fmla="*/ 66 h 67"/>
                <a:gd name="T4" fmla="*/ 31 w 77"/>
                <a:gd name="T5" fmla="*/ 0 h 67"/>
                <a:gd name="T6" fmla="*/ 77 w 77"/>
                <a:gd name="T7" fmla="*/ 67 h 67"/>
                <a:gd name="T8" fmla="*/ 77 w 77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7">
                  <a:moveTo>
                    <a:pt x="77" y="67"/>
                  </a:moveTo>
                  <a:lnTo>
                    <a:pt x="0" y="66"/>
                  </a:lnTo>
                  <a:lnTo>
                    <a:pt x="31" y="0"/>
                  </a:lnTo>
                  <a:lnTo>
                    <a:pt x="77" y="67"/>
                  </a:lnTo>
                  <a:lnTo>
                    <a:pt x="77" y="6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9" name="Freeform 155"/>
            <p:cNvSpPr>
              <a:spLocks/>
            </p:cNvSpPr>
            <p:nvPr userDrawn="1"/>
          </p:nvSpPr>
          <p:spPr bwMode="gray">
            <a:xfrm>
              <a:off x="3136" y="1138"/>
              <a:ext cx="57" cy="83"/>
            </a:xfrm>
            <a:custGeom>
              <a:avLst/>
              <a:gdLst>
                <a:gd name="T0" fmla="*/ 113 w 113"/>
                <a:gd name="T1" fmla="*/ 165 h 165"/>
                <a:gd name="T2" fmla="*/ 113 w 113"/>
                <a:gd name="T3" fmla="*/ 164 h 165"/>
                <a:gd name="T4" fmla="*/ 113 w 113"/>
                <a:gd name="T5" fmla="*/ 163 h 165"/>
                <a:gd name="T6" fmla="*/ 112 w 113"/>
                <a:gd name="T7" fmla="*/ 158 h 165"/>
                <a:gd name="T8" fmla="*/ 112 w 113"/>
                <a:gd name="T9" fmla="*/ 154 h 165"/>
                <a:gd name="T10" fmla="*/ 112 w 113"/>
                <a:gd name="T11" fmla="*/ 151 h 165"/>
                <a:gd name="T12" fmla="*/ 112 w 113"/>
                <a:gd name="T13" fmla="*/ 148 h 165"/>
                <a:gd name="T14" fmla="*/ 112 w 113"/>
                <a:gd name="T15" fmla="*/ 145 h 165"/>
                <a:gd name="T16" fmla="*/ 112 w 113"/>
                <a:gd name="T17" fmla="*/ 142 h 165"/>
                <a:gd name="T18" fmla="*/ 111 w 113"/>
                <a:gd name="T19" fmla="*/ 138 h 165"/>
                <a:gd name="T20" fmla="*/ 109 w 113"/>
                <a:gd name="T21" fmla="*/ 135 h 165"/>
                <a:gd name="T22" fmla="*/ 109 w 113"/>
                <a:gd name="T23" fmla="*/ 131 h 165"/>
                <a:gd name="T24" fmla="*/ 109 w 113"/>
                <a:gd name="T25" fmla="*/ 127 h 165"/>
                <a:gd name="T26" fmla="*/ 105 w 113"/>
                <a:gd name="T27" fmla="*/ 124 h 165"/>
                <a:gd name="T28" fmla="*/ 99 w 113"/>
                <a:gd name="T29" fmla="*/ 119 h 165"/>
                <a:gd name="T30" fmla="*/ 93 w 113"/>
                <a:gd name="T31" fmla="*/ 116 h 165"/>
                <a:gd name="T32" fmla="*/ 87 w 113"/>
                <a:gd name="T33" fmla="*/ 114 h 165"/>
                <a:gd name="T34" fmla="*/ 83 w 113"/>
                <a:gd name="T35" fmla="*/ 109 h 165"/>
                <a:gd name="T36" fmla="*/ 77 w 113"/>
                <a:gd name="T37" fmla="*/ 106 h 165"/>
                <a:gd name="T38" fmla="*/ 73 w 113"/>
                <a:gd name="T39" fmla="*/ 103 h 165"/>
                <a:gd name="T40" fmla="*/ 69 w 113"/>
                <a:gd name="T41" fmla="*/ 101 h 165"/>
                <a:gd name="T42" fmla="*/ 64 w 113"/>
                <a:gd name="T43" fmla="*/ 98 h 165"/>
                <a:gd name="T44" fmla="*/ 62 w 113"/>
                <a:gd name="T45" fmla="*/ 95 h 165"/>
                <a:gd name="T46" fmla="*/ 57 w 113"/>
                <a:gd name="T47" fmla="*/ 93 h 165"/>
                <a:gd name="T48" fmla="*/ 54 w 113"/>
                <a:gd name="T49" fmla="*/ 92 h 165"/>
                <a:gd name="T50" fmla="*/ 51 w 113"/>
                <a:gd name="T51" fmla="*/ 91 h 165"/>
                <a:gd name="T52" fmla="*/ 50 w 113"/>
                <a:gd name="T53" fmla="*/ 89 h 165"/>
                <a:gd name="T54" fmla="*/ 51 w 113"/>
                <a:gd name="T55" fmla="*/ 88 h 165"/>
                <a:gd name="T56" fmla="*/ 54 w 113"/>
                <a:gd name="T57" fmla="*/ 85 h 165"/>
                <a:gd name="T58" fmla="*/ 56 w 113"/>
                <a:gd name="T59" fmla="*/ 83 h 165"/>
                <a:gd name="T60" fmla="*/ 59 w 113"/>
                <a:gd name="T61" fmla="*/ 80 h 165"/>
                <a:gd name="T62" fmla="*/ 63 w 113"/>
                <a:gd name="T63" fmla="*/ 76 h 165"/>
                <a:gd name="T64" fmla="*/ 66 w 113"/>
                <a:gd name="T65" fmla="*/ 75 h 165"/>
                <a:gd name="T66" fmla="*/ 69 w 113"/>
                <a:gd name="T67" fmla="*/ 70 h 165"/>
                <a:gd name="T68" fmla="*/ 73 w 113"/>
                <a:gd name="T69" fmla="*/ 66 h 165"/>
                <a:gd name="T70" fmla="*/ 77 w 113"/>
                <a:gd name="T71" fmla="*/ 62 h 165"/>
                <a:gd name="T72" fmla="*/ 82 w 113"/>
                <a:gd name="T73" fmla="*/ 59 h 165"/>
                <a:gd name="T74" fmla="*/ 86 w 113"/>
                <a:gd name="T75" fmla="*/ 55 h 165"/>
                <a:gd name="T76" fmla="*/ 90 w 113"/>
                <a:gd name="T77" fmla="*/ 50 h 165"/>
                <a:gd name="T78" fmla="*/ 95 w 113"/>
                <a:gd name="T79" fmla="*/ 46 h 165"/>
                <a:gd name="T80" fmla="*/ 100 w 113"/>
                <a:gd name="T81" fmla="*/ 42 h 165"/>
                <a:gd name="T82" fmla="*/ 99 w 113"/>
                <a:gd name="T83" fmla="*/ 37 h 165"/>
                <a:gd name="T84" fmla="*/ 99 w 113"/>
                <a:gd name="T85" fmla="*/ 33 h 165"/>
                <a:gd name="T86" fmla="*/ 99 w 113"/>
                <a:gd name="T87" fmla="*/ 29 h 165"/>
                <a:gd name="T88" fmla="*/ 99 w 113"/>
                <a:gd name="T89" fmla="*/ 24 h 165"/>
                <a:gd name="T90" fmla="*/ 98 w 113"/>
                <a:gd name="T91" fmla="*/ 20 h 165"/>
                <a:gd name="T92" fmla="*/ 98 w 113"/>
                <a:gd name="T93" fmla="*/ 17 h 165"/>
                <a:gd name="T94" fmla="*/ 98 w 113"/>
                <a:gd name="T95" fmla="*/ 14 h 165"/>
                <a:gd name="T96" fmla="*/ 98 w 113"/>
                <a:gd name="T97" fmla="*/ 11 h 165"/>
                <a:gd name="T98" fmla="*/ 96 w 113"/>
                <a:gd name="T99" fmla="*/ 6 h 165"/>
                <a:gd name="T100" fmla="*/ 96 w 113"/>
                <a:gd name="T101" fmla="*/ 3 h 165"/>
                <a:gd name="T102" fmla="*/ 96 w 113"/>
                <a:gd name="T103" fmla="*/ 0 h 165"/>
                <a:gd name="T104" fmla="*/ 96 w 113"/>
                <a:gd name="T105" fmla="*/ 0 h 165"/>
                <a:gd name="T106" fmla="*/ 0 w 113"/>
                <a:gd name="T107" fmla="*/ 92 h 165"/>
                <a:gd name="T108" fmla="*/ 113 w 113"/>
                <a:gd name="T109" fmla="*/ 165 h 165"/>
                <a:gd name="T110" fmla="*/ 113 w 113"/>
                <a:gd name="T1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165">
                  <a:moveTo>
                    <a:pt x="113" y="165"/>
                  </a:moveTo>
                  <a:lnTo>
                    <a:pt x="113" y="164"/>
                  </a:lnTo>
                  <a:lnTo>
                    <a:pt x="113" y="163"/>
                  </a:lnTo>
                  <a:lnTo>
                    <a:pt x="112" y="158"/>
                  </a:lnTo>
                  <a:lnTo>
                    <a:pt x="112" y="154"/>
                  </a:lnTo>
                  <a:lnTo>
                    <a:pt x="112" y="151"/>
                  </a:lnTo>
                  <a:lnTo>
                    <a:pt x="112" y="148"/>
                  </a:lnTo>
                  <a:lnTo>
                    <a:pt x="112" y="145"/>
                  </a:lnTo>
                  <a:lnTo>
                    <a:pt x="112" y="142"/>
                  </a:lnTo>
                  <a:lnTo>
                    <a:pt x="111" y="138"/>
                  </a:lnTo>
                  <a:lnTo>
                    <a:pt x="109" y="135"/>
                  </a:lnTo>
                  <a:lnTo>
                    <a:pt x="109" y="131"/>
                  </a:lnTo>
                  <a:lnTo>
                    <a:pt x="109" y="127"/>
                  </a:lnTo>
                  <a:lnTo>
                    <a:pt x="105" y="124"/>
                  </a:lnTo>
                  <a:lnTo>
                    <a:pt x="99" y="119"/>
                  </a:lnTo>
                  <a:lnTo>
                    <a:pt x="93" y="116"/>
                  </a:lnTo>
                  <a:lnTo>
                    <a:pt x="87" y="114"/>
                  </a:lnTo>
                  <a:lnTo>
                    <a:pt x="83" y="109"/>
                  </a:lnTo>
                  <a:lnTo>
                    <a:pt x="77" y="106"/>
                  </a:lnTo>
                  <a:lnTo>
                    <a:pt x="73" y="103"/>
                  </a:lnTo>
                  <a:lnTo>
                    <a:pt x="69" y="101"/>
                  </a:lnTo>
                  <a:lnTo>
                    <a:pt x="64" y="98"/>
                  </a:lnTo>
                  <a:lnTo>
                    <a:pt x="62" y="95"/>
                  </a:lnTo>
                  <a:lnTo>
                    <a:pt x="57" y="93"/>
                  </a:lnTo>
                  <a:lnTo>
                    <a:pt x="54" y="92"/>
                  </a:lnTo>
                  <a:lnTo>
                    <a:pt x="51" y="91"/>
                  </a:lnTo>
                  <a:lnTo>
                    <a:pt x="50" y="89"/>
                  </a:lnTo>
                  <a:lnTo>
                    <a:pt x="51" y="88"/>
                  </a:lnTo>
                  <a:lnTo>
                    <a:pt x="54" y="85"/>
                  </a:lnTo>
                  <a:lnTo>
                    <a:pt x="56" y="83"/>
                  </a:lnTo>
                  <a:lnTo>
                    <a:pt x="59" y="80"/>
                  </a:lnTo>
                  <a:lnTo>
                    <a:pt x="63" y="76"/>
                  </a:lnTo>
                  <a:lnTo>
                    <a:pt x="66" y="75"/>
                  </a:lnTo>
                  <a:lnTo>
                    <a:pt x="69" y="70"/>
                  </a:lnTo>
                  <a:lnTo>
                    <a:pt x="73" y="66"/>
                  </a:lnTo>
                  <a:lnTo>
                    <a:pt x="77" y="62"/>
                  </a:lnTo>
                  <a:lnTo>
                    <a:pt x="82" y="59"/>
                  </a:lnTo>
                  <a:lnTo>
                    <a:pt x="86" y="55"/>
                  </a:lnTo>
                  <a:lnTo>
                    <a:pt x="90" y="50"/>
                  </a:lnTo>
                  <a:lnTo>
                    <a:pt x="95" y="46"/>
                  </a:lnTo>
                  <a:lnTo>
                    <a:pt x="100" y="42"/>
                  </a:lnTo>
                  <a:lnTo>
                    <a:pt x="99" y="37"/>
                  </a:lnTo>
                  <a:lnTo>
                    <a:pt x="99" y="33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98" y="20"/>
                  </a:lnTo>
                  <a:lnTo>
                    <a:pt x="98" y="17"/>
                  </a:lnTo>
                  <a:lnTo>
                    <a:pt x="98" y="14"/>
                  </a:lnTo>
                  <a:lnTo>
                    <a:pt x="98" y="11"/>
                  </a:lnTo>
                  <a:lnTo>
                    <a:pt x="96" y="6"/>
                  </a:lnTo>
                  <a:lnTo>
                    <a:pt x="96" y="3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0" y="92"/>
                  </a:lnTo>
                  <a:lnTo>
                    <a:pt x="113" y="165"/>
                  </a:lnTo>
                  <a:lnTo>
                    <a:pt x="113" y="16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0" name="Freeform 156"/>
            <p:cNvSpPr>
              <a:spLocks/>
            </p:cNvSpPr>
            <p:nvPr userDrawn="1"/>
          </p:nvSpPr>
          <p:spPr bwMode="gray">
            <a:xfrm>
              <a:off x="3170" y="1159"/>
              <a:ext cx="34" cy="40"/>
            </a:xfrm>
            <a:custGeom>
              <a:avLst/>
              <a:gdLst>
                <a:gd name="T0" fmla="*/ 68 w 68"/>
                <a:gd name="T1" fmla="*/ 80 h 80"/>
                <a:gd name="T2" fmla="*/ 0 w 68"/>
                <a:gd name="T3" fmla="*/ 46 h 80"/>
                <a:gd name="T4" fmla="*/ 56 w 68"/>
                <a:gd name="T5" fmla="*/ 0 h 80"/>
                <a:gd name="T6" fmla="*/ 68 w 68"/>
                <a:gd name="T7" fmla="*/ 80 h 80"/>
                <a:gd name="T8" fmla="*/ 68 w 6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0">
                  <a:moveTo>
                    <a:pt x="68" y="80"/>
                  </a:moveTo>
                  <a:lnTo>
                    <a:pt x="0" y="46"/>
                  </a:lnTo>
                  <a:lnTo>
                    <a:pt x="56" y="0"/>
                  </a:lnTo>
                  <a:lnTo>
                    <a:pt x="68" y="80"/>
                  </a:lnTo>
                  <a:lnTo>
                    <a:pt x="68" y="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1" name="Freeform 157"/>
            <p:cNvSpPr>
              <a:spLocks/>
            </p:cNvSpPr>
            <p:nvPr userDrawn="1"/>
          </p:nvSpPr>
          <p:spPr bwMode="gray">
            <a:xfrm>
              <a:off x="2874" y="1165"/>
              <a:ext cx="58" cy="82"/>
            </a:xfrm>
            <a:custGeom>
              <a:avLst/>
              <a:gdLst>
                <a:gd name="T0" fmla="*/ 0 w 117"/>
                <a:gd name="T1" fmla="*/ 0 h 164"/>
                <a:gd name="T2" fmla="*/ 0 w 117"/>
                <a:gd name="T3" fmla="*/ 2 h 164"/>
                <a:gd name="T4" fmla="*/ 0 w 117"/>
                <a:gd name="T5" fmla="*/ 6 h 164"/>
                <a:gd name="T6" fmla="*/ 1 w 117"/>
                <a:gd name="T7" fmla="*/ 10 h 164"/>
                <a:gd name="T8" fmla="*/ 1 w 117"/>
                <a:gd name="T9" fmla="*/ 12 h 164"/>
                <a:gd name="T10" fmla="*/ 1 w 117"/>
                <a:gd name="T11" fmla="*/ 16 h 164"/>
                <a:gd name="T12" fmla="*/ 1 w 117"/>
                <a:gd name="T13" fmla="*/ 19 h 164"/>
                <a:gd name="T14" fmla="*/ 3 w 117"/>
                <a:gd name="T15" fmla="*/ 22 h 164"/>
                <a:gd name="T16" fmla="*/ 4 w 117"/>
                <a:gd name="T17" fmla="*/ 26 h 164"/>
                <a:gd name="T18" fmla="*/ 4 w 117"/>
                <a:gd name="T19" fmla="*/ 29 h 164"/>
                <a:gd name="T20" fmla="*/ 4 w 117"/>
                <a:gd name="T21" fmla="*/ 33 h 164"/>
                <a:gd name="T22" fmla="*/ 6 w 117"/>
                <a:gd name="T23" fmla="*/ 38 h 164"/>
                <a:gd name="T24" fmla="*/ 12 w 117"/>
                <a:gd name="T25" fmla="*/ 40 h 164"/>
                <a:gd name="T26" fmla="*/ 16 w 117"/>
                <a:gd name="T27" fmla="*/ 43 h 164"/>
                <a:gd name="T28" fmla="*/ 22 w 117"/>
                <a:gd name="T29" fmla="*/ 46 h 164"/>
                <a:gd name="T30" fmla="*/ 27 w 117"/>
                <a:gd name="T31" fmla="*/ 50 h 164"/>
                <a:gd name="T32" fmla="*/ 32 w 117"/>
                <a:gd name="T33" fmla="*/ 52 h 164"/>
                <a:gd name="T34" fmla="*/ 37 w 117"/>
                <a:gd name="T35" fmla="*/ 55 h 164"/>
                <a:gd name="T36" fmla="*/ 42 w 117"/>
                <a:gd name="T37" fmla="*/ 58 h 164"/>
                <a:gd name="T38" fmla="*/ 48 w 117"/>
                <a:gd name="T39" fmla="*/ 61 h 164"/>
                <a:gd name="T40" fmla="*/ 50 w 117"/>
                <a:gd name="T41" fmla="*/ 62 h 164"/>
                <a:gd name="T42" fmla="*/ 55 w 117"/>
                <a:gd name="T43" fmla="*/ 65 h 164"/>
                <a:gd name="T44" fmla="*/ 58 w 117"/>
                <a:gd name="T45" fmla="*/ 66 h 164"/>
                <a:gd name="T46" fmla="*/ 61 w 117"/>
                <a:gd name="T47" fmla="*/ 68 h 164"/>
                <a:gd name="T48" fmla="*/ 65 w 117"/>
                <a:gd name="T49" fmla="*/ 71 h 164"/>
                <a:gd name="T50" fmla="*/ 66 w 117"/>
                <a:gd name="T51" fmla="*/ 72 h 164"/>
                <a:gd name="T52" fmla="*/ 65 w 117"/>
                <a:gd name="T53" fmla="*/ 72 h 164"/>
                <a:gd name="T54" fmla="*/ 62 w 117"/>
                <a:gd name="T55" fmla="*/ 76 h 164"/>
                <a:gd name="T56" fmla="*/ 61 w 117"/>
                <a:gd name="T57" fmla="*/ 78 h 164"/>
                <a:gd name="T58" fmla="*/ 58 w 117"/>
                <a:gd name="T59" fmla="*/ 81 h 164"/>
                <a:gd name="T60" fmla="*/ 55 w 117"/>
                <a:gd name="T61" fmla="*/ 84 h 164"/>
                <a:gd name="T62" fmla="*/ 52 w 117"/>
                <a:gd name="T63" fmla="*/ 88 h 164"/>
                <a:gd name="T64" fmla="*/ 48 w 117"/>
                <a:gd name="T65" fmla="*/ 91 h 164"/>
                <a:gd name="T66" fmla="*/ 45 w 117"/>
                <a:gd name="T67" fmla="*/ 95 h 164"/>
                <a:gd name="T68" fmla="*/ 40 w 117"/>
                <a:gd name="T69" fmla="*/ 98 h 164"/>
                <a:gd name="T70" fmla="*/ 36 w 117"/>
                <a:gd name="T71" fmla="*/ 104 h 164"/>
                <a:gd name="T72" fmla="*/ 32 w 117"/>
                <a:gd name="T73" fmla="*/ 108 h 164"/>
                <a:gd name="T74" fmla="*/ 27 w 117"/>
                <a:gd name="T75" fmla="*/ 112 h 164"/>
                <a:gd name="T76" fmla="*/ 25 w 117"/>
                <a:gd name="T77" fmla="*/ 117 h 164"/>
                <a:gd name="T78" fmla="*/ 20 w 117"/>
                <a:gd name="T79" fmla="*/ 122 h 164"/>
                <a:gd name="T80" fmla="*/ 20 w 117"/>
                <a:gd name="T81" fmla="*/ 127 h 164"/>
                <a:gd name="T82" fmla="*/ 20 w 117"/>
                <a:gd name="T83" fmla="*/ 131 h 164"/>
                <a:gd name="T84" fmla="*/ 20 w 117"/>
                <a:gd name="T85" fmla="*/ 134 h 164"/>
                <a:gd name="T86" fmla="*/ 22 w 117"/>
                <a:gd name="T87" fmla="*/ 138 h 164"/>
                <a:gd name="T88" fmla="*/ 22 w 117"/>
                <a:gd name="T89" fmla="*/ 141 h 164"/>
                <a:gd name="T90" fmla="*/ 23 w 117"/>
                <a:gd name="T91" fmla="*/ 144 h 164"/>
                <a:gd name="T92" fmla="*/ 23 w 117"/>
                <a:gd name="T93" fmla="*/ 148 h 164"/>
                <a:gd name="T94" fmla="*/ 25 w 117"/>
                <a:gd name="T95" fmla="*/ 151 h 164"/>
                <a:gd name="T96" fmla="*/ 25 w 117"/>
                <a:gd name="T97" fmla="*/ 157 h 164"/>
                <a:gd name="T98" fmla="*/ 26 w 117"/>
                <a:gd name="T99" fmla="*/ 161 h 164"/>
                <a:gd name="T100" fmla="*/ 26 w 117"/>
                <a:gd name="T101" fmla="*/ 163 h 164"/>
                <a:gd name="T102" fmla="*/ 26 w 117"/>
                <a:gd name="T103" fmla="*/ 164 h 164"/>
                <a:gd name="T104" fmla="*/ 117 w 117"/>
                <a:gd name="T105" fmla="*/ 66 h 164"/>
                <a:gd name="T106" fmla="*/ 0 w 117"/>
                <a:gd name="T107" fmla="*/ 0 h 164"/>
                <a:gd name="T108" fmla="*/ 0 w 117"/>
                <a:gd name="T10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64">
                  <a:moveTo>
                    <a:pt x="0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6" y="43"/>
                  </a:lnTo>
                  <a:lnTo>
                    <a:pt x="22" y="46"/>
                  </a:lnTo>
                  <a:lnTo>
                    <a:pt x="27" y="50"/>
                  </a:lnTo>
                  <a:lnTo>
                    <a:pt x="32" y="52"/>
                  </a:lnTo>
                  <a:lnTo>
                    <a:pt x="37" y="55"/>
                  </a:lnTo>
                  <a:lnTo>
                    <a:pt x="42" y="58"/>
                  </a:lnTo>
                  <a:lnTo>
                    <a:pt x="48" y="61"/>
                  </a:lnTo>
                  <a:lnTo>
                    <a:pt x="50" y="62"/>
                  </a:lnTo>
                  <a:lnTo>
                    <a:pt x="55" y="65"/>
                  </a:lnTo>
                  <a:lnTo>
                    <a:pt x="58" y="66"/>
                  </a:lnTo>
                  <a:lnTo>
                    <a:pt x="61" y="68"/>
                  </a:lnTo>
                  <a:lnTo>
                    <a:pt x="65" y="71"/>
                  </a:lnTo>
                  <a:lnTo>
                    <a:pt x="66" y="72"/>
                  </a:lnTo>
                  <a:lnTo>
                    <a:pt x="65" y="72"/>
                  </a:lnTo>
                  <a:lnTo>
                    <a:pt x="62" y="76"/>
                  </a:lnTo>
                  <a:lnTo>
                    <a:pt x="61" y="78"/>
                  </a:lnTo>
                  <a:lnTo>
                    <a:pt x="58" y="81"/>
                  </a:lnTo>
                  <a:lnTo>
                    <a:pt x="55" y="84"/>
                  </a:lnTo>
                  <a:lnTo>
                    <a:pt x="52" y="88"/>
                  </a:lnTo>
                  <a:lnTo>
                    <a:pt x="48" y="91"/>
                  </a:lnTo>
                  <a:lnTo>
                    <a:pt x="45" y="95"/>
                  </a:lnTo>
                  <a:lnTo>
                    <a:pt x="40" y="98"/>
                  </a:lnTo>
                  <a:lnTo>
                    <a:pt x="36" y="104"/>
                  </a:lnTo>
                  <a:lnTo>
                    <a:pt x="32" y="108"/>
                  </a:lnTo>
                  <a:lnTo>
                    <a:pt x="27" y="112"/>
                  </a:lnTo>
                  <a:lnTo>
                    <a:pt x="25" y="117"/>
                  </a:lnTo>
                  <a:lnTo>
                    <a:pt x="20" y="122"/>
                  </a:lnTo>
                  <a:lnTo>
                    <a:pt x="20" y="127"/>
                  </a:lnTo>
                  <a:lnTo>
                    <a:pt x="20" y="131"/>
                  </a:lnTo>
                  <a:lnTo>
                    <a:pt x="20" y="134"/>
                  </a:lnTo>
                  <a:lnTo>
                    <a:pt x="22" y="138"/>
                  </a:lnTo>
                  <a:lnTo>
                    <a:pt x="22" y="141"/>
                  </a:lnTo>
                  <a:lnTo>
                    <a:pt x="23" y="144"/>
                  </a:lnTo>
                  <a:lnTo>
                    <a:pt x="23" y="148"/>
                  </a:lnTo>
                  <a:lnTo>
                    <a:pt x="25" y="151"/>
                  </a:lnTo>
                  <a:lnTo>
                    <a:pt x="25" y="157"/>
                  </a:lnTo>
                  <a:lnTo>
                    <a:pt x="26" y="161"/>
                  </a:lnTo>
                  <a:lnTo>
                    <a:pt x="26" y="163"/>
                  </a:lnTo>
                  <a:lnTo>
                    <a:pt x="26" y="164"/>
                  </a:lnTo>
                  <a:lnTo>
                    <a:pt x="11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2" name="Freeform 158"/>
            <p:cNvSpPr>
              <a:spLocks/>
            </p:cNvSpPr>
            <p:nvPr userDrawn="1"/>
          </p:nvSpPr>
          <p:spPr bwMode="gray">
            <a:xfrm>
              <a:off x="2861" y="1186"/>
              <a:ext cx="35" cy="40"/>
            </a:xfrm>
            <a:custGeom>
              <a:avLst/>
              <a:gdLst>
                <a:gd name="T0" fmla="*/ 0 w 69"/>
                <a:gd name="T1" fmla="*/ 0 h 81"/>
                <a:gd name="T2" fmla="*/ 69 w 69"/>
                <a:gd name="T3" fmla="*/ 31 h 81"/>
                <a:gd name="T4" fmla="*/ 15 w 69"/>
                <a:gd name="T5" fmla="*/ 81 h 81"/>
                <a:gd name="T6" fmla="*/ 0 w 69"/>
                <a:gd name="T7" fmla="*/ 0 h 81"/>
                <a:gd name="T8" fmla="*/ 0 w 6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81">
                  <a:moveTo>
                    <a:pt x="0" y="0"/>
                  </a:moveTo>
                  <a:lnTo>
                    <a:pt x="69" y="31"/>
                  </a:lnTo>
                  <a:lnTo>
                    <a:pt x="15" y="8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3" name="Freeform 159"/>
            <p:cNvSpPr>
              <a:spLocks/>
            </p:cNvSpPr>
            <p:nvPr userDrawn="1"/>
          </p:nvSpPr>
          <p:spPr bwMode="gray">
            <a:xfrm>
              <a:off x="2874" y="1088"/>
              <a:ext cx="64" cy="76"/>
            </a:xfrm>
            <a:custGeom>
              <a:avLst/>
              <a:gdLst>
                <a:gd name="T0" fmla="*/ 66 w 128"/>
                <a:gd name="T1" fmla="*/ 0 h 151"/>
                <a:gd name="T2" fmla="*/ 66 w 128"/>
                <a:gd name="T3" fmla="*/ 0 h 151"/>
                <a:gd name="T4" fmla="*/ 65 w 128"/>
                <a:gd name="T5" fmla="*/ 2 h 151"/>
                <a:gd name="T6" fmla="*/ 63 w 128"/>
                <a:gd name="T7" fmla="*/ 5 h 151"/>
                <a:gd name="T8" fmla="*/ 62 w 128"/>
                <a:gd name="T9" fmla="*/ 8 h 151"/>
                <a:gd name="T10" fmla="*/ 61 w 128"/>
                <a:gd name="T11" fmla="*/ 14 h 151"/>
                <a:gd name="T12" fmla="*/ 58 w 128"/>
                <a:gd name="T13" fmla="*/ 20 h 151"/>
                <a:gd name="T14" fmla="*/ 56 w 128"/>
                <a:gd name="T15" fmla="*/ 23 h 151"/>
                <a:gd name="T16" fmla="*/ 55 w 128"/>
                <a:gd name="T17" fmla="*/ 27 h 151"/>
                <a:gd name="T18" fmla="*/ 52 w 128"/>
                <a:gd name="T19" fmla="*/ 30 h 151"/>
                <a:gd name="T20" fmla="*/ 50 w 128"/>
                <a:gd name="T21" fmla="*/ 34 h 151"/>
                <a:gd name="T22" fmla="*/ 55 w 128"/>
                <a:gd name="T23" fmla="*/ 40 h 151"/>
                <a:gd name="T24" fmla="*/ 56 w 128"/>
                <a:gd name="T25" fmla="*/ 46 h 151"/>
                <a:gd name="T26" fmla="*/ 61 w 128"/>
                <a:gd name="T27" fmla="*/ 50 h 151"/>
                <a:gd name="T28" fmla="*/ 62 w 128"/>
                <a:gd name="T29" fmla="*/ 56 h 151"/>
                <a:gd name="T30" fmla="*/ 65 w 128"/>
                <a:gd name="T31" fmla="*/ 61 h 151"/>
                <a:gd name="T32" fmla="*/ 68 w 128"/>
                <a:gd name="T33" fmla="*/ 67 h 151"/>
                <a:gd name="T34" fmla="*/ 71 w 128"/>
                <a:gd name="T35" fmla="*/ 70 h 151"/>
                <a:gd name="T36" fmla="*/ 73 w 128"/>
                <a:gd name="T37" fmla="*/ 76 h 151"/>
                <a:gd name="T38" fmla="*/ 75 w 128"/>
                <a:gd name="T39" fmla="*/ 80 h 151"/>
                <a:gd name="T40" fmla="*/ 78 w 128"/>
                <a:gd name="T41" fmla="*/ 84 h 151"/>
                <a:gd name="T42" fmla="*/ 79 w 128"/>
                <a:gd name="T43" fmla="*/ 87 h 151"/>
                <a:gd name="T44" fmla="*/ 81 w 128"/>
                <a:gd name="T45" fmla="*/ 90 h 151"/>
                <a:gd name="T46" fmla="*/ 82 w 128"/>
                <a:gd name="T47" fmla="*/ 95 h 151"/>
                <a:gd name="T48" fmla="*/ 84 w 128"/>
                <a:gd name="T49" fmla="*/ 96 h 151"/>
                <a:gd name="T50" fmla="*/ 82 w 128"/>
                <a:gd name="T51" fmla="*/ 96 h 151"/>
                <a:gd name="T52" fmla="*/ 78 w 128"/>
                <a:gd name="T53" fmla="*/ 97 h 151"/>
                <a:gd name="T54" fmla="*/ 75 w 128"/>
                <a:gd name="T55" fmla="*/ 97 h 151"/>
                <a:gd name="T56" fmla="*/ 71 w 128"/>
                <a:gd name="T57" fmla="*/ 99 h 151"/>
                <a:gd name="T58" fmla="*/ 66 w 128"/>
                <a:gd name="T59" fmla="*/ 100 h 151"/>
                <a:gd name="T60" fmla="*/ 62 w 128"/>
                <a:gd name="T61" fmla="*/ 102 h 151"/>
                <a:gd name="T62" fmla="*/ 56 w 128"/>
                <a:gd name="T63" fmla="*/ 102 h 151"/>
                <a:gd name="T64" fmla="*/ 52 w 128"/>
                <a:gd name="T65" fmla="*/ 103 h 151"/>
                <a:gd name="T66" fmla="*/ 46 w 128"/>
                <a:gd name="T67" fmla="*/ 105 h 151"/>
                <a:gd name="T68" fmla="*/ 40 w 128"/>
                <a:gd name="T69" fmla="*/ 106 h 151"/>
                <a:gd name="T70" fmla="*/ 35 w 128"/>
                <a:gd name="T71" fmla="*/ 107 h 151"/>
                <a:gd name="T72" fmla="*/ 27 w 128"/>
                <a:gd name="T73" fmla="*/ 109 h 151"/>
                <a:gd name="T74" fmla="*/ 22 w 128"/>
                <a:gd name="T75" fmla="*/ 110 h 151"/>
                <a:gd name="T76" fmla="*/ 16 w 128"/>
                <a:gd name="T77" fmla="*/ 113 h 151"/>
                <a:gd name="T78" fmla="*/ 14 w 128"/>
                <a:gd name="T79" fmla="*/ 116 h 151"/>
                <a:gd name="T80" fmla="*/ 13 w 128"/>
                <a:gd name="T81" fmla="*/ 119 h 151"/>
                <a:gd name="T82" fmla="*/ 12 w 128"/>
                <a:gd name="T83" fmla="*/ 123 h 151"/>
                <a:gd name="T84" fmla="*/ 10 w 128"/>
                <a:gd name="T85" fmla="*/ 128 h 151"/>
                <a:gd name="T86" fmla="*/ 7 w 128"/>
                <a:gd name="T87" fmla="*/ 131 h 151"/>
                <a:gd name="T88" fmla="*/ 7 w 128"/>
                <a:gd name="T89" fmla="*/ 133 h 151"/>
                <a:gd name="T90" fmla="*/ 6 w 128"/>
                <a:gd name="T91" fmla="*/ 136 h 151"/>
                <a:gd name="T92" fmla="*/ 6 w 128"/>
                <a:gd name="T93" fmla="*/ 139 h 151"/>
                <a:gd name="T94" fmla="*/ 3 w 128"/>
                <a:gd name="T95" fmla="*/ 145 h 151"/>
                <a:gd name="T96" fmla="*/ 1 w 128"/>
                <a:gd name="T97" fmla="*/ 148 h 151"/>
                <a:gd name="T98" fmla="*/ 0 w 128"/>
                <a:gd name="T99" fmla="*/ 151 h 151"/>
                <a:gd name="T100" fmla="*/ 0 w 128"/>
                <a:gd name="T101" fmla="*/ 151 h 151"/>
                <a:gd name="T102" fmla="*/ 128 w 128"/>
                <a:gd name="T103" fmla="*/ 119 h 151"/>
                <a:gd name="T104" fmla="*/ 66 w 128"/>
                <a:gd name="T105" fmla="*/ 0 h 151"/>
                <a:gd name="T106" fmla="*/ 66 w 128"/>
                <a:gd name="T10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151">
                  <a:moveTo>
                    <a:pt x="66" y="0"/>
                  </a:moveTo>
                  <a:lnTo>
                    <a:pt x="66" y="0"/>
                  </a:lnTo>
                  <a:lnTo>
                    <a:pt x="65" y="2"/>
                  </a:lnTo>
                  <a:lnTo>
                    <a:pt x="63" y="5"/>
                  </a:lnTo>
                  <a:lnTo>
                    <a:pt x="62" y="8"/>
                  </a:lnTo>
                  <a:lnTo>
                    <a:pt x="61" y="14"/>
                  </a:lnTo>
                  <a:lnTo>
                    <a:pt x="58" y="20"/>
                  </a:lnTo>
                  <a:lnTo>
                    <a:pt x="56" y="23"/>
                  </a:lnTo>
                  <a:lnTo>
                    <a:pt x="55" y="27"/>
                  </a:lnTo>
                  <a:lnTo>
                    <a:pt x="52" y="30"/>
                  </a:lnTo>
                  <a:lnTo>
                    <a:pt x="50" y="34"/>
                  </a:lnTo>
                  <a:lnTo>
                    <a:pt x="55" y="40"/>
                  </a:lnTo>
                  <a:lnTo>
                    <a:pt x="56" y="46"/>
                  </a:lnTo>
                  <a:lnTo>
                    <a:pt x="61" y="50"/>
                  </a:lnTo>
                  <a:lnTo>
                    <a:pt x="62" y="56"/>
                  </a:lnTo>
                  <a:lnTo>
                    <a:pt x="65" y="61"/>
                  </a:lnTo>
                  <a:lnTo>
                    <a:pt x="68" y="67"/>
                  </a:lnTo>
                  <a:lnTo>
                    <a:pt x="71" y="70"/>
                  </a:lnTo>
                  <a:lnTo>
                    <a:pt x="73" y="76"/>
                  </a:lnTo>
                  <a:lnTo>
                    <a:pt x="75" y="80"/>
                  </a:lnTo>
                  <a:lnTo>
                    <a:pt x="78" y="84"/>
                  </a:lnTo>
                  <a:lnTo>
                    <a:pt x="79" y="87"/>
                  </a:lnTo>
                  <a:lnTo>
                    <a:pt x="81" y="90"/>
                  </a:lnTo>
                  <a:lnTo>
                    <a:pt x="82" y="95"/>
                  </a:lnTo>
                  <a:lnTo>
                    <a:pt x="84" y="96"/>
                  </a:lnTo>
                  <a:lnTo>
                    <a:pt x="82" y="96"/>
                  </a:lnTo>
                  <a:lnTo>
                    <a:pt x="78" y="97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0"/>
                  </a:lnTo>
                  <a:lnTo>
                    <a:pt x="62" y="102"/>
                  </a:lnTo>
                  <a:lnTo>
                    <a:pt x="56" y="102"/>
                  </a:lnTo>
                  <a:lnTo>
                    <a:pt x="52" y="103"/>
                  </a:lnTo>
                  <a:lnTo>
                    <a:pt x="46" y="105"/>
                  </a:lnTo>
                  <a:lnTo>
                    <a:pt x="40" y="106"/>
                  </a:lnTo>
                  <a:lnTo>
                    <a:pt x="35" y="107"/>
                  </a:lnTo>
                  <a:lnTo>
                    <a:pt x="27" y="109"/>
                  </a:lnTo>
                  <a:lnTo>
                    <a:pt x="22" y="110"/>
                  </a:lnTo>
                  <a:lnTo>
                    <a:pt x="16" y="113"/>
                  </a:lnTo>
                  <a:lnTo>
                    <a:pt x="14" y="116"/>
                  </a:lnTo>
                  <a:lnTo>
                    <a:pt x="13" y="119"/>
                  </a:lnTo>
                  <a:lnTo>
                    <a:pt x="12" y="123"/>
                  </a:lnTo>
                  <a:lnTo>
                    <a:pt x="10" y="128"/>
                  </a:lnTo>
                  <a:lnTo>
                    <a:pt x="7" y="131"/>
                  </a:lnTo>
                  <a:lnTo>
                    <a:pt x="7" y="133"/>
                  </a:lnTo>
                  <a:lnTo>
                    <a:pt x="6" y="136"/>
                  </a:lnTo>
                  <a:lnTo>
                    <a:pt x="6" y="139"/>
                  </a:lnTo>
                  <a:lnTo>
                    <a:pt x="3" y="145"/>
                  </a:lnTo>
                  <a:lnTo>
                    <a:pt x="1" y="148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28" y="119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4" name="Freeform 160"/>
            <p:cNvSpPr>
              <a:spLocks/>
            </p:cNvSpPr>
            <p:nvPr userDrawn="1"/>
          </p:nvSpPr>
          <p:spPr bwMode="gray">
            <a:xfrm>
              <a:off x="2871" y="1100"/>
              <a:ext cx="36" cy="38"/>
            </a:xfrm>
            <a:custGeom>
              <a:avLst/>
              <a:gdLst>
                <a:gd name="T0" fmla="*/ 31 w 72"/>
                <a:gd name="T1" fmla="*/ 0 h 76"/>
                <a:gd name="T2" fmla="*/ 72 w 72"/>
                <a:gd name="T3" fmla="*/ 63 h 76"/>
                <a:gd name="T4" fmla="*/ 0 w 72"/>
                <a:gd name="T5" fmla="*/ 76 h 76"/>
                <a:gd name="T6" fmla="*/ 31 w 72"/>
                <a:gd name="T7" fmla="*/ 0 h 76"/>
                <a:gd name="T8" fmla="*/ 31 w 72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6">
                  <a:moveTo>
                    <a:pt x="31" y="0"/>
                  </a:moveTo>
                  <a:lnTo>
                    <a:pt x="72" y="63"/>
                  </a:lnTo>
                  <a:lnTo>
                    <a:pt x="0" y="76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5" name="Freeform 161"/>
            <p:cNvSpPr>
              <a:spLocks/>
            </p:cNvSpPr>
            <p:nvPr userDrawn="1"/>
          </p:nvSpPr>
          <p:spPr bwMode="gray">
            <a:xfrm>
              <a:off x="2907" y="1040"/>
              <a:ext cx="69" cy="68"/>
            </a:xfrm>
            <a:custGeom>
              <a:avLst/>
              <a:gdLst>
                <a:gd name="T0" fmla="*/ 137 w 137"/>
                <a:gd name="T1" fmla="*/ 0 h 135"/>
                <a:gd name="T2" fmla="*/ 135 w 137"/>
                <a:gd name="T3" fmla="*/ 0 h 135"/>
                <a:gd name="T4" fmla="*/ 134 w 137"/>
                <a:gd name="T5" fmla="*/ 2 h 135"/>
                <a:gd name="T6" fmla="*/ 131 w 137"/>
                <a:gd name="T7" fmla="*/ 3 h 135"/>
                <a:gd name="T8" fmla="*/ 128 w 137"/>
                <a:gd name="T9" fmla="*/ 6 h 135"/>
                <a:gd name="T10" fmla="*/ 122 w 137"/>
                <a:gd name="T11" fmla="*/ 9 h 135"/>
                <a:gd name="T12" fmla="*/ 118 w 137"/>
                <a:gd name="T13" fmla="*/ 13 h 135"/>
                <a:gd name="T14" fmla="*/ 115 w 137"/>
                <a:gd name="T15" fmla="*/ 14 h 135"/>
                <a:gd name="T16" fmla="*/ 111 w 137"/>
                <a:gd name="T17" fmla="*/ 16 h 135"/>
                <a:gd name="T18" fmla="*/ 108 w 137"/>
                <a:gd name="T19" fmla="*/ 19 h 135"/>
                <a:gd name="T20" fmla="*/ 105 w 137"/>
                <a:gd name="T21" fmla="*/ 22 h 135"/>
                <a:gd name="T22" fmla="*/ 105 w 137"/>
                <a:gd name="T23" fmla="*/ 25 h 135"/>
                <a:gd name="T24" fmla="*/ 105 w 137"/>
                <a:gd name="T25" fmla="*/ 27 h 135"/>
                <a:gd name="T26" fmla="*/ 105 w 137"/>
                <a:gd name="T27" fmla="*/ 30 h 135"/>
                <a:gd name="T28" fmla="*/ 105 w 137"/>
                <a:gd name="T29" fmla="*/ 35 h 135"/>
                <a:gd name="T30" fmla="*/ 103 w 137"/>
                <a:gd name="T31" fmla="*/ 36 h 135"/>
                <a:gd name="T32" fmla="*/ 103 w 137"/>
                <a:gd name="T33" fmla="*/ 40 h 135"/>
                <a:gd name="T34" fmla="*/ 103 w 137"/>
                <a:gd name="T35" fmla="*/ 43 h 135"/>
                <a:gd name="T36" fmla="*/ 103 w 137"/>
                <a:gd name="T37" fmla="*/ 46 h 135"/>
                <a:gd name="T38" fmla="*/ 103 w 137"/>
                <a:gd name="T39" fmla="*/ 53 h 135"/>
                <a:gd name="T40" fmla="*/ 102 w 137"/>
                <a:gd name="T41" fmla="*/ 59 h 135"/>
                <a:gd name="T42" fmla="*/ 102 w 137"/>
                <a:gd name="T43" fmla="*/ 63 h 135"/>
                <a:gd name="T44" fmla="*/ 102 w 137"/>
                <a:gd name="T45" fmla="*/ 69 h 135"/>
                <a:gd name="T46" fmla="*/ 101 w 137"/>
                <a:gd name="T47" fmla="*/ 74 h 135"/>
                <a:gd name="T48" fmla="*/ 101 w 137"/>
                <a:gd name="T49" fmla="*/ 78 h 135"/>
                <a:gd name="T50" fmla="*/ 101 w 137"/>
                <a:gd name="T51" fmla="*/ 81 h 135"/>
                <a:gd name="T52" fmla="*/ 101 w 137"/>
                <a:gd name="T53" fmla="*/ 85 h 135"/>
                <a:gd name="T54" fmla="*/ 101 w 137"/>
                <a:gd name="T55" fmla="*/ 89 h 135"/>
                <a:gd name="T56" fmla="*/ 101 w 137"/>
                <a:gd name="T57" fmla="*/ 91 h 135"/>
                <a:gd name="T58" fmla="*/ 99 w 137"/>
                <a:gd name="T59" fmla="*/ 91 h 135"/>
                <a:gd name="T60" fmla="*/ 93 w 137"/>
                <a:gd name="T61" fmla="*/ 89 h 135"/>
                <a:gd name="T62" fmla="*/ 90 w 137"/>
                <a:gd name="T63" fmla="*/ 88 h 135"/>
                <a:gd name="T64" fmla="*/ 88 w 137"/>
                <a:gd name="T65" fmla="*/ 86 h 135"/>
                <a:gd name="T66" fmla="*/ 83 w 137"/>
                <a:gd name="T67" fmla="*/ 85 h 135"/>
                <a:gd name="T68" fmla="*/ 79 w 137"/>
                <a:gd name="T69" fmla="*/ 85 h 135"/>
                <a:gd name="T70" fmla="*/ 75 w 137"/>
                <a:gd name="T71" fmla="*/ 84 h 135"/>
                <a:gd name="T72" fmla="*/ 69 w 137"/>
                <a:gd name="T73" fmla="*/ 81 h 135"/>
                <a:gd name="T74" fmla="*/ 63 w 137"/>
                <a:gd name="T75" fmla="*/ 79 h 135"/>
                <a:gd name="T76" fmla="*/ 59 w 137"/>
                <a:gd name="T77" fmla="*/ 79 h 135"/>
                <a:gd name="T78" fmla="*/ 52 w 137"/>
                <a:gd name="T79" fmla="*/ 76 h 135"/>
                <a:gd name="T80" fmla="*/ 47 w 137"/>
                <a:gd name="T81" fmla="*/ 75 h 135"/>
                <a:gd name="T82" fmla="*/ 40 w 137"/>
                <a:gd name="T83" fmla="*/ 74 h 135"/>
                <a:gd name="T84" fmla="*/ 34 w 137"/>
                <a:gd name="T85" fmla="*/ 71 h 135"/>
                <a:gd name="T86" fmla="*/ 30 w 137"/>
                <a:gd name="T87" fmla="*/ 74 h 135"/>
                <a:gd name="T88" fmla="*/ 27 w 137"/>
                <a:gd name="T89" fmla="*/ 75 h 135"/>
                <a:gd name="T90" fmla="*/ 24 w 137"/>
                <a:gd name="T91" fmla="*/ 78 h 135"/>
                <a:gd name="T92" fmla="*/ 21 w 137"/>
                <a:gd name="T93" fmla="*/ 81 h 135"/>
                <a:gd name="T94" fmla="*/ 14 w 137"/>
                <a:gd name="T95" fmla="*/ 84 h 135"/>
                <a:gd name="T96" fmla="*/ 10 w 137"/>
                <a:gd name="T97" fmla="*/ 88 h 135"/>
                <a:gd name="T98" fmla="*/ 5 w 137"/>
                <a:gd name="T99" fmla="*/ 91 h 135"/>
                <a:gd name="T100" fmla="*/ 3 w 137"/>
                <a:gd name="T101" fmla="*/ 94 h 135"/>
                <a:gd name="T102" fmla="*/ 0 w 137"/>
                <a:gd name="T103" fmla="*/ 94 h 135"/>
                <a:gd name="T104" fmla="*/ 0 w 137"/>
                <a:gd name="T105" fmla="*/ 95 h 135"/>
                <a:gd name="T106" fmla="*/ 128 w 137"/>
                <a:gd name="T107" fmla="*/ 135 h 135"/>
                <a:gd name="T108" fmla="*/ 137 w 137"/>
                <a:gd name="T109" fmla="*/ 0 h 135"/>
                <a:gd name="T110" fmla="*/ 137 w 137"/>
                <a:gd name="T1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5">
                  <a:moveTo>
                    <a:pt x="137" y="0"/>
                  </a:moveTo>
                  <a:lnTo>
                    <a:pt x="135" y="0"/>
                  </a:lnTo>
                  <a:lnTo>
                    <a:pt x="134" y="2"/>
                  </a:lnTo>
                  <a:lnTo>
                    <a:pt x="131" y="3"/>
                  </a:lnTo>
                  <a:lnTo>
                    <a:pt x="128" y="6"/>
                  </a:lnTo>
                  <a:lnTo>
                    <a:pt x="122" y="9"/>
                  </a:lnTo>
                  <a:lnTo>
                    <a:pt x="118" y="13"/>
                  </a:lnTo>
                  <a:lnTo>
                    <a:pt x="115" y="14"/>
                  </a:lnTo>
                  <a:lnTo>
                    <a:pt x="111" y="16"/>
                  </a:lnTo>
                  <a:lnTo>
                    <a:pt x="108" y="19"/>
                  </a:lnTo>
                  <a:lnTo>
                    <a:pt x="105" y="22"/>
                  </a:lnTo>
                  <a:lnTo>
                    <a:pt x="105" y="25"/>
                  </a:lnTo>
                  <a:lnTo>
                    <a:pt x="105" y="27"/>
                  </a:lnTo>
                  <a:lnTo>
                    <a:pt x="105" y="30"/>
                  </a:lnTo>
                  <a:lnTo>
                    <a:pt x="105" y="35"/>
                  </a:lnTo>
                  <a:lnTo>
                    <a:pt x="103" y="36"/>
                  </a:lnTo>
                  <a:lnTo>
                    <a:pt x="103" y="40"/>
                  </a:lnTo>
                  <a:lnTo>
                    <a:pt x="103" y="43"/>
                  </a:lnTo>
                  <a:lnTo>
                    <a:pt x="103" y="46"/>
                  </a:lnTo>
                  <a:lnTo>
                    <a:pt x="103" y="53"/>
                  </a:lnTo>
                  <a:lnTo>
                    <a:pt x="102" y="59"/>
                  </a:lnTo>
                  <a:lnTo>
                    <a:pt x="102" y="63"/>
                  </a:lnTo>
                  <a:lnTo>
                    <a:pt x="102" y="69"/>
                  </a:lnTo>
                  <a:lnTo>
                    <a:pt x="101" y="74"/>
                  </a:lnTo>
                  <a:lnTo>
                    <a:pt x="101" y="78"/>
                  </a:lnTo>
                  <a:lnTo>
                    <a:pt x="101" y="81"/>
                  </a:lnTo>
                  <a:lnTo>
                    <a:pt x="101" y="85"/>
                  </a:lnTo>
                  <a:lnTo>
                    <a:pt x="101" y="89"/>
                  </a:lnTo>
                  <a:lnTo>
                    <a:pt x="101" y="91"/>
                  </a:lnTo>
                  <a:lnTo>
                    <a:pt x="99" y="91"/>
                  </a:lnTo>
                  <a:lnTo>
                    <a:pt x="93" y="89"/>
                  </a:lnTo>
                  <a:lnTo>
                    <a:pt x="90" y="88"/>
                  </a:lnTo>
                  <a:lnTo>
                    <a:pt x="88" y="86"/>
                  </a:lnTo>
                  <a:lnTo>
                    <a:pt x="83" y="85"/>
                  </a:lnTo>
                  <a:lnTo>
                    <a:pt x="79" y="85"/>
                  </a:lnTo>
                  <a:lnTo>
                    <a:pt x="75" y="84"/>
                  </a:lnTo>
                  <a:lnTo>
                    <a:pt x="69" y="81"/>
                  </a:lnTo>
                  <a:lnTo>
                    <a:pt x="63" y="79"/>
                  </a:lnTo>
                  <a:lnTo>
                    <a:pt x="59" y="79"/>
                  </a:lnTo>
                  <a:lnTo>
                    <a:pt x="52" y="76"/>
                  </a:lnTo>
                  <a:lnTo>
                    <a:pt x="47" y="75"/>
                  </a:lnTo>
                  <a:lnTo>
                    <a:pt x="40" y="74"/>
                  </a:lnTo>
                  <a:lnTo>
                    <a:pt x="34" y="71"/>
                  </a:lnTo>
                  <a:lnTo>
                    <a:pt x="30" y="74"/>
                  </a:lnTo>
                  <a:lnTo>
                    <a:pt x="27" y="75"/>
                  </a:lnTo>
                  <a:lnTo>
                    <a:pt x="24" y="78"/>
                  </a:lnTo>
                  <a:lnTo>
                    <a:pt x="21" y="81"/>
                  </a:lnTo>
                  <a:lnTo>
                    <a:pt x="14" y="84"/>
                  </a:lnTo>
                  <a:lnTo>
                    <a:pt x="10" y="88"/>
                  </a:lnTo>
                  <a:lnTo>
                    <a:pt x="5" y="91"/>
                  </a:lnTo>
                  <a:lnTo>
                    <a:pt x="3" y="94"/>
                  </a:lnTo>
                  <a:lnTo>
                    <a:pt x="0" y="94"/>
                  </a:lnTo>
                  <a:lnTo>
                    <a:pt x="0" y="95"/>
                  </a:lnTo>
                  <a:lnTo>
                    <a:pt x="128" y="135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6" name="Freeform 162"/>
            <p:cNvSpPr>
              <a:spLocks/>
            </p:cNvSpPr>
            <p:nvPr userDrawn="1"/>
          </p:nvSpPr>
          <p:spPr bwMode="gray">
            <a:xfrm>
              <a:off x="2918" y="1040"/>
              <a:ext cx="33" cy="38"/>
            </a:xfrm>
            <a:custGeom>
              <a:avLst/>
              <a:gdLst>
                <a:gd name="T0" fmla="*/ 65 w 67"/>
                <a:gd name="T1" fmla="*/ 0 h 76"/>
                <a:gd name="T2" fmla="*/ 67 w 67"/>
                <a:gd name="T3" fmla="*/ 76 h 76"/>
                <a:gd name="T4" fmla="*/ 0 w 67"/>
                <a:gd name="T5" fmla="*/ 50 h 76"/>
                <a:gd name="T6" fmla="*/ 65 w 67"/>
                <a:gd name="T7" fmla="*/ 0 h 76"/>
                <a:gd name="T8" fmla="*/ 65 w 67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6">
                  <a:moveTo>
                    <a:pt x="65" y="0"/>
                  </a:moveTo>
                  <a:lnTo>
                    <a:pt x="67" y="76"/>
                  </a:lnTo>
                  <a:lnTo>
                    <a:pt x="0" y="5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7" name="Freeform 163"/>
            <p:cNvSpPr>
              <a:spLocks/>
            </p:cNvSpPr>
            <p:nvPr userDrawn="1"/>
          </p:nvSpPr>
          <p:spPr bwMode="gray">
            <a:xfrm>
              <a:off x="2977" y="1038"/>
              <a:ext cx="83" cy="54"/>
            </a:xfrm>
            <a:custGeom>
              <a:avLst/>
              <a:gdLst>
                <a:gd name="T0" fmla="*/ 166 w 166"/>
                <a:gd name="T1" fmla="*/ 0 h 108"/>
                <a:gd name="T2" fmla="*/ 165 w 166"/>
                <a:gd name="T3" fmla="*/ 0 h 108"/>
                <a:gd name="T4" fmla="*/ 163 w 166"/>
                <a:gd name="T5" fmla="*/ 0 h 108"/>
                <a:gd name="T6" fmla="*/ 159 w 166"/>
                <a:gd name="T7" fmla="*/ 0 h 108"/>
                <a:gd name="T8" fmla="*/ 156 w 166"/>
                <a:gd name="T9" fmla="*/ 0 h 108"/>
                <a:gd name="T10" fmla="*/ 152 w 166"/>
                <a:gd name="T11" fmla="*/ 0 h 108"/>
                <a:gd name="T12" fmla="*/ 150 w 166"/>
                <a:gd name="T13" fmla="*/ 0 h 108"/>
                <a:gd name="T14" fmla="*/ 146 w 166"/>
                <a:gd name="T15" fmla="*/ 0 h 108"/>
                <a:gd name="T16" fmla="*/ 143 w 166"/>
                <a:gd name="T17" fmla="*/ 0 h 108"/>
                <a:gd name="T18" fmla="*/ 140 w 166"/>
                <a:gd name="T19" fmla="*/ 0 h 108"/>
                <a:gd name="T20" fmla="*/ 136 w 166"/>
                <a:gd name="T21" fmla="*/ 0 h 108"/>
                <a:gd name="T22" fmla="*/ 131 w 166"/>
                <a:gd name="T23" fmla="*/ 0 h 108"/>
                <a:gd name="T24" fmla="*/ 129 w 166"/>
                <a:gd name="T25" fmla="*/ 1 h 108"/>
                <a:gd name="T26" fmla="*/ 124 w 166"/>
                <a:gd name="T27" fmla="*/ 7 h 108"/>
                <a:gd name="T28" fmla="*/ 120 w 166"/>
                <a:gd name="T29" fmla="*/ 11 h 108"/>
                <a:gd name="T30" fmla="*/ 116 w 166"/>
                <a:gd name="T31" fmla="*/ 17 h 108"/>
                <a:gd name="T32" fmla="*/ 113 w 166"/>
                <a:gd name="T33" fmla="*/ 21 h 108"/>
                <a:gd name="T34" fmla="*/ 108 w 166"/>
                <a:gd name="T35" fmla="*/ 27 h 108"/>
                <a:gd name="T36" fmla="*/ 106 w 166"/>
                <a:gd name="T37" fmla="*/ 30 h 108"/>
                <a:gd name="T38" fmla="*/ 101 w 166"/>
                <a:gd name="T39" fmla="*/ 34 h 108"/>
                <a:gd name="T40" fmla="*/ 100 w 166"/>
                <a:gd name="T41" fmla="*/ 39 h 108"/>
                <a:gd name="T42" fmla="*/ 95 w 166"/>
                <a:gd name="T43" fmla="*/ 43 h 108"/>
                <a:gd name="T44" fmla="*/ 94 w 166"/>
                <a:gd name="T45" fmla="*/ 47 h 108"/>
                <a:gd name="T46" fmla="*/ 91 w 166"/>
                <a:gd name="T47" fmla="*/ 49 h 108"/>
                <a:gd name="T48" fmla="*/ 90 w 166"/>
                <a:gd name="T49" fmla="*/ 52 h 108"/>
                <a:gd name="T50" fmla="*/ 87 w 166"/>
                <a:gd name="T51" fmla="*/ 54 h 108"/>
                <a:gd name="T52" fmla="*/ 87 w 166"/>
                <a:gd name="T53" fmla="*/ 57 h 108"/>
                <a:gd name="T54" fmla="*/ 85 w 166"/>
                <a:gd name="T55" fmla="*/ 54 h 108"/>
                <a:gd name="T56" fmla="*/ 82 w 166"/>
                <a:gd name="T57" fmla="*/ 52 h 108"/>
                <a:gd name="T58" fmla="*/ 80 w 166"/>
                <a:gd name="T59" fmla="*/ 49 h 108"/>
                <a:gd name="T60" fmla="*/ 77 w 166"/>
                <a:gd name="T61" fmla="*/ 47 h 108"/>
                <a:gd name="T62" fmla="*/ 74 w 166"/>
                <a:gd name="T63" fmla="*/ 43 h 108"/>
                <a:gd name="T64" fmla="*/ 72 w 166"/>
                <a:gd name="T65" fmla="*/ 40 h 108"/>
                <a:gd name="T66" fmla="*/ 70 w 166"/>
                <a:gd name="T67" fmla="*/ 36 h 108"/>
                <a:gd name="T68" fmla="*/ 65 w 166"/>
                <a:gd name="T69" fmla="*/ 31 h 108"/>
                <a:gd name="T70" fmla="*/ 61 w 166"/>
                <a:gd name="T71" fmla="*/ 27 h 108"/>
                <a:gd name="T72" fmla="*/ 57 w 166"/>
                <a:gd name="T73" fmla="*/ 23 h 108"/>
                <a:gd name="T74" fmla="*/ 54 w 166"/>
                <a:gd name="T75" fmla="*/ 17 h 108"/>
                <a:gd name="T76" fmla="*/ 49 w 166"/>
                <a:gd name="T77" fmla="*/ 13 h 108"/>
                <a:gd name="T78" fmla="*/ 45 w 166"/>
                <a:gd name="T79" fmla="*/ 8 h 108"/>
                <a:gd name="T80" fmla="*/ 42 w 166"/>
                <a:gd name="T81" fmla="*/ 3 h 108"/>
                <a:gd name="T82" fmla="*/ 36 w 166"/>
                <a:gd name="T83" fmla="*/ 3 h 108"/>
                <a:gd name="T84" fmla="*/ 32 w 166"/>
                <a:gd name="T85" fmla="*/ 3 h 108"/>
                <a:gd name="T86" fmla="*/ 29 w 166"/>
                <a:gd name="T87" fmla="*/ 3 h 108"/>
                <a:gd name="T88" fmla="*/ 25 w 166"/>
                <a:gd name="T89" fmla="*/ 4 h 108"/>
                <a:gd name="T90" fmla="*/ 22 w 166"/>
                <a:gd name="T91" fmla="*/ 4 h 108"/>
                <a:gd name="T92" fmla="*/ 18 w 166"/>
                <a:gd name="T93" fmla="*/ 4 h 108"/>
                <a:gd name="T94" fmla="*/ 15 w 166"/>
                <a:gd name="T95" fmla="*/ 4 h 108"/>
                <a:gd name="T96" fmla="*/ 12 w 166"/>
                <a:gd name="T97" fmla="*/ 4 h 108"/>
                <a:gd name="T98" fmla="*/ 6 w 166"/>
                <a:gd name="T99" fmla="*/ 4 h 108"/>
                <a:gd name="T100" fmla="*/ 3 w 166"/>
                <a:gd name="T101" fmla="*/ 4 h 108"/>
                <a:gd name="T102" fmla="*/ 2 w 166"/>
                <a:gd name="T103" fmla="*/ 4 h 108"/>
                <a:gd name="T104" fmla="*/ 0 w 166"/>
                <a:gd name="T105" fmla="*/ 4 h 108"/>
                <a:gd name="T106" fmla="*/ 85 w 166"/>
                <a:gd name="T107" fmla="*/ 108 h 108"/>
                <a:gd name="T108" fmla="*/ 166 w 166"/>
                <a:gd name="T109" fmla="*/ 0 h 108"/>
                <a:gd name="T110" fmla="*/ 166 w 166"/>
                <a:gd name="T1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108">
                  <a:moveTo>
                    <a:pt x="166" y="0"/>
                  </a:moveTo>
                  <a:lnTo>
                    <a:pt x="165" y="0"/>
                  </a:lnTo>
                  <a:lnTo>
                    <a:pt x="163" y="0"/>
                  </a:lnTo>
                  <a:lnTo>
                    <a:pt x="159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9" y="1"/>
                  </a:lnTo>
                  <a:lnTo>
                    <a:pt x="124" y="7"/>
                  </a:lnTo>
                  <a:lnTo>
                    <a:pt x="120" y="11"/>
                  </a:lnTo>
                  <a:lnTo>
                    <a:pt x="116" y="17"/>
                  </a:lnTo>
                  <a:lnTo>
                    <a:pt x="113" y="21"/>
                  </a:lnTo>
                  <a:lnTo>
                    <a:pt x="108" y="27"/>
                  </a:lnTo>
                  <a:lnTo>
                    <a:pt x="106" y="30"/>
                  </a:lnTo>
                  <a:lnTo>
                    <a:pt x="101" y="34"/>
                  </a:lnTo>
                  <a:lnTo>
                    <a:pt x="100" y="39"/>
                  </a:lnTo>
                  <a:lnTo>
                    <a:pt x="95" y="43"/>
                  </a:lnTo>
                  <a:lnTo>
                    <a:pt x="94" y="47"/>
                  </a:lnTo>
                  <a:lnTo>
                    <a:pt x="91" y="49"/>
                  </a:lnTo>
                  <a:lnTo>
                    <a:pt x="90" y="52"/>
                  </a:lnTo>
                  <a:lnTo>
                    <a:pt x="87" y="54"/>
                  </a:lnTo>
                  <a:lnTo>
                    <a:pt x="87" y="57"/>
                  </a:lnTo>
                  <a:lnTo>
                    <a:pt x="85" y="54"/>
                  </a:lnTo>
                  <a:lnTo>
                    <a:pt x="82" y="52"/>
                  </a:lnTo>
                  <a:lnTo>
                    <a:pt x="80" y="49"/>
                  </a:lnTo>
                  <a:lnTo>
                    <a:pt x="77" y="47"/>
                  </a:lnTo>
                  <a:lnTo>
                    <a:pt x="74" y="43"/>
                  </a:lnTo>
                  <a:lnTo>
                    <a:pt x="72" y="40"/>
                  </a:lnTo>
                  <a:lnTo>
                    <a:pt x="70" y="36"/>
                  </a:lnTo>
                  <a:lnTo>
                    <a:pt x="65" y="31"/>
                  </a:lnTo>
                  <a:lnTo>
                    <a:pt x="61" y="27"/>
                  </a:lnTo>
                  <a:lnTo>
                    <a:pt x="57" y="23"/>
                  </a:lnTo>
                  <a:lnTo>
                    <a:pt x="54" y="17"/>
                  </a:lnTo>
                  <a:lnTo>
                    <a:pt x="49" y="13"/>
                  </a:lnTo>
                  <a:lnTo>
                    <a:pt x="45" y="8"/>
                  </a:lnTo>
                  <a:lnTo>
                    <a:pt x="42" y="3"/>
                  </a:lnTo>
                  <a:lnTo>
                    <a:pt x="36" y="3"/>
                  </a:lnTo>
                  <a:lnTo>
                    <a:pt x="32" y="3"/>
                  </a:lnTo>
                  <a:lnTo>
                    <a:pt x="29" y="3"/>
                  </a:lnTo>
                  <a:lnTo>
                    <a:pt x="25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85" y="108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8" name="Freeform 164"/>
            <p:cNvSpPr>
              <a:spLocks/>
            </p:cNvSpPr>
            <p:nvPr userDrawn="1"/>
          </p:nvSpPr>
          <p:spPr bwMode="gray">
            <a:xfrm>
              <a:off x="2999" y="1025"/>
              <a:ext cx="40" cy="32"/>
            </a:xfrm>
            <a:custGeom>
              <a:avLst/>
              <a:gdLst>
                <a:gd name="T0" fmla="*/ 80 w 80"/>
                <a:gd name="T1" fmla="*/ 0 h 63"/>
                <a:gd name="T2" fmla="*/ 41 w 80"/>
                <a:gd name="T3" fmla="*/ 63 h 63"/>
                <a:gd name="T4" fmla="*/ 0 w 80"/>
                <a:gd name="T5" fmla="*/ 4 h 63"/>
                <a:gd name="T6" fmla="*/ 80 w 80"/>
                <a:gd name="T7" fmla="*/ 0 h 63"/>
                <a:gd name="T8" fmla="*/ 80 w 8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3">
                  <a:moveTo>
                    <a:pt x="80" y="0"/>
                  </a:moveTo>
                  <a:lnTo>
                    <a:pt x="41" y="63"/>
                  </a:lnTo>
                  <a:lnTo>
                    <a:pt x="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358" name="Rectangle 334"/>
          <p:cNvSpPr>
            <a:spLocks noChangeArrowheads="1"/>
          </p:cNvSpPr>
          <p:nvPr/>
        </p:nvSpPr>
        <p:spPr bwMode="invGray">
          <a:xfrm>
            <a:off x="0" y="620713"/>
            <a:ext cx="9142413" cy="720055"/>
          </a:xfrm>
          <a:prstGeom prst="rect">
            <a:avLst/>
          </a:pr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59" name="Rectangle 335"/>
          <p:cNvSpPr>
            <a:spLocks noChangeArrowheads="1"/>
          </p:cNvSpPr>
          <p:nvPr/>
        </p:nvSpPr>
        <p:spPr bwMode="auto">
          <a:xfrm>
            <a:off x="0" y="476250"/>
            <a:ext cx="9144000" cy="762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63" name="Rectangle 339"/>
          <p:cNvSpPr>
            <a:spLocks noChangeArrowheads="1"/>
          </p:cNvSpPr>
          <p:nvPr/>
        </p:nvSpPr>
        <p:spPr bwMode="auto">
          <a:xfrm>
            <a:off x="0" y="544513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ko-KR" altLang="en-US">
              <a:ea typeface="굴림" pitchFamily="50" charset="-127"/>
            </a:endParaRPr>
          </a:p>
        </p:txBody>
      </p:sp>
      <p:sp>
        <p:nvSpPr>
          <p:cNvPr id="1389" name="Rectangle 365"/>
          <p:cNvSpPr>
            <a:spLocks noChangeArrowheads="1"/>
          </p:cNvSpPr>
          <p:nvPr/>
        </p:nvSpPr>
        <p:spPr bwMode="auto">
          <a:xfrm rot="5400000">
            <a:off x="2160588" y="9525"/>
            <a:ext cx="476250" cy="457200"/>
          </a:xfrm>
          <a:prstGeom prst="rect">
            <a:avLst/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06" name="Group 382"/>
          <p:cNvGrpSpPr>
            <a:grpSpLocks/>
          </p:cNvGrpSpPr>
          <p:nvPr/>
        </p:nvGrpSpPr>
        <p:grpSpPr bwMode="auto">
          <a:xfrm>
            <a:off x="0" y="0"/>
            <a:ext cx="1547813" cy="476250"/>
            <a:chOff x="120" y="0"/>
            <a:chExt cx="975" cy="300"/>
          </a:xfrm>
        </p:grpSpPr>
        <p:sp>
          <p:nvSpPr>
            <p:cNvPr id="1387" name="Rectangle 363"/>
            <p:cNvSpPr>
              <a:spLocks noChangeArrowheads="1"/>
            </p:cNvSpPr>
            <p:nvPr userDrawn="1"/>
          </p:nvSpPr>
          <p:spPr bwMode="auto">
            <a:xfrm rot="5400000">
              <a:off x="114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88" name="Rectangle 364"/>
            <p:cNvSpPr>
              <a:spLocks noChangeArrowheads="1"/>
            </p:cNvSpPr>
            <p:nvPr userDrawn="1"/>
          </p:nvSpPr>
          <p:spPr bwMode="auto">
            <a:xfrm rot="5400000">
              <a:off x="80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0" name="Rectangle 366"/>
            <p:cNvSpPr>
              <a:spLocks noChangeArrowheads="1"/>
            </p:cNvSpPr>
            <p:nvPr userDrawn="1"/>
          </p:nvSpPr>
          <p:spPr bwMode="auto">
            <a:xfrm rot="5400000">
              <a:off x="46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391" name="Rectangle 367"/>
          <p:cNvSpPr>
            <a:spLocks noChangeArrowheads="1"/>
          </p:cNvSpPr>
          <p:nvPr/>
        </p:nvSpPr>
        <p:spPr bwMode="auto">
          <a:xfrm rot="5400000">
            <a:off x="1633538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393" name="Group 369"/>
          <p:cNvGrpSpPr>
            <a:grpSpLocks/>
          </p:cNvGrpSpPr>
          <p:nvPr/>
        </p:nvGrpSpPr>
        <p:grpSpPr bwMode="auto">
          <a:xfrm>
            <a:off x="3287713" y="0"/>
            <a:ext cx="2652712" cy="476250"/>
            <a:chOff x="0" y="0"/>
            <a:chExt cx="1671" cy="300"/>
          </a:xfrm>
        </p:grpSpPr>
        <p:sp>
          <p:nvSpPr>
            <p:cNvPr id="1394" name="Rectangle 370"/>
            <p:cNvSpPr>
              <a:spLocks noChangeArrowheads="1"/>
            </p:cNvSpPr>
            <p:nvPr userDrawn="1"/>
          </p:nvSpPr>
          <p:spPr bwMode="auto">
            <a:xfrm rot="5400000">
              <a:off x="-6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5" name="Rectangle 371"/>
            <p:cNvSpPr>
              <a:spLocks noChangeArrowheads="1"/>
            </p:cNvSpPr>
            <p:nvPr userDrawn="1"/>
          </p:nvSpPr>
          <p:spPr bwMode="auto">
            <a:xfrm rot="5400000">
              <a:off x="68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6" name="Rectangle 372"/>
            <p:cNvSpPr>
              <a:spLocks noChangeArrowheads="1"/>
            </p:cNvSpPr>
            <p:nvPr userDrawn="1"/>
          </p:nvSpPr>
          <p:spPr bwMode="auto">
            <a:xfrm rot="5400000">
              <a:off x="1377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7" name="Rectangle 373"/>
            <p:cNvSpPr>
              <a:spLocks noChangeArrowheads="1"/>
            </p:cNvSpPr>
            <p:nvPr userDrawn="1"/>
          </p:nvSpPr>
          <p:spPr bwMode="auto">
            <a:xfrm rot="5400000">
              <a:off x="34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8" name="Rectangle 374"/>
            <p:cNvSpPr>
              <a:spLocks noChangeArrowheads="1"/>
            </p:cNvSpPr>
            <p:nvPr userDrawn="1"/>
          </p:nvSpPr>
          <p:spPr bwMode="auto">
            <a:xfrm rot="5400000">
              <a:off x="102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399" name="Group 375"/>
          <p:cNvGrpSpPr>
            <a:grpSpLocks/>
          </p:cNvGrpSpPr>
          <p:nvPr/>
        </p:nvGrpSpPr>
        <p:grpSpPr bwMode="auto">
          <a:xfrm>
            <a:off x="6527800" y="0"/>
            <a:ext cx="2652713" cy="476250"/>
            <a:chOff x="0" y="0"/>
            <a:chExt cx="1671" cy="300"/>
          </a:xfrm>
        </p:grpSpPr>
        <p:sp>
          <p:nvSpPr>
            <p:cNvPr id="1400" name="Rectangle 376"/>
            <p:cNvSpPr>
              <a:spLocks noChangeArrowheads="1"/>
            </p:cNvSpPr>
            <p:nvPr userDrawn="1"/>
          </p:nvSpPr>
          <p:spPr bwMode="auto">
            <a:xfrm rot="5400000">
              <a:off x="-6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1" name="Rectangle 377"/>
            <p:cNvSpPr>
              <a:spLocks noChangeArrowheads="1"/>
            </p:cNvSpPr>
            <p:nvPr userDrawn="1"/>
          </p:nvSpPr>
          <p:spPr bwMode="auto">
            <a:xfrm rot="5400000">
              <a:off x="68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2" name="Rectangle 378"/>
            <p:cNvSpPr>
              <a:spLocks noChangeArrowheads="1"/>
            </p:cNvSpPr>
            <p:nvPr userDrawn="1"/>
          </p:nvSpPr>
          <p:spPr bwMode="auto">
            <a:xfrm rot="5400000">
              <a:off x="1377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3" name="Rectangle 379"/>
            <p:cNvSpPr>
              <a:spLocks noChangeArrowheads="1"/>
            </p:cNvSpPr>
            <p:nvPr userDrawn="1"/>
          </p:nvSpPr>
          <p:spPr bwMode="auto">
            <a:xfrm rot="5400000">
              <a:off x="34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4" name="Rectangle 380"/>
            <p:cNvSpPr>
              <a:spLocks noChangeArrowheads="1"/>
            </p:cNvSpPr>
            <p:nvPr userDrawn="1"/>
          </p:nvSpPr>
          <p:spPr bwMode="auto">
            <a:xfrm rot="5400000">
              <a:off x="102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405" name="Rectangle 381"/>
          <p:cNvSpPr>
            <a:spLocks noChangeArrowheads="1"/>
          </p:cNvSpPr>
          <p:nvPr/>
        </p:nvSpPr>
        <p:spPr bwMode="auto">
          <a:xfrm rot="5400000">
            <a:off x="6026150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07" name="Rectangle 383"/>
          <p:cNvSpPr>
            <a:spLocks noChangeArrowheads="1"/>
          </p:cNvSpPr>
          <p:nvPr/>
        </p:nvSpPr>
        <p:spPr bwMode="auto">
          <a:xfrm rot="5400000">
            <a:off x="2713038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</a:defRPr>
            </a:lvl1pPr>
          </a:lstStyle>
          <a:p>
            <a:fld id="{851406C5-CB43-46E8-9D02-F0F06DCD07D1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91" name="Rectangle 23"/>
          <p:cNvSpPr>
            <a:spLocks noChangeArrowheads="1"/>
          </p:cNvSpPr>
          <p:nvPr/>
        </p:nvSpPr>
        <p:spPr bwMode="black">
          <a:xfrm>
            <a:off x="1763713" y="836613"/>
            <a:ext cx="561657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1pPr>
            <a:lvl2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2pPr>
            <a:lvl3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3pPr>
            <a:lvl4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4pPr>
            <a:lvl5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9pPr>
          </a:lstStyle>
          <a:p>
            <a:endParaRPr lang="ko-KR" altLang="en-US"/>
          </a:p>
        </p:txBody>
      </p:sp>
      <p:sp>
        <p:nvSpPr>
          <p:cNvPr id="84026" name="Rectangle 58"/>
          <p:cNvSpPr>
            <a:spLocks noGrp="1" noChangeArrowheads="1"/>
          </p:cNvSpPr>
          <p:nvPr>
            <p:ph type="ctrTitle"/>
          </p:nvPr>
        </p:nvSpPr>
        <p:spPr bwMode="auto">
          <a:xfrm>
            <a:off x="827584" y="620613"/>
            <a:ext cx="7772400" cy="792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목숨보다 중요한 게 있을까요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4027" name="Rectangle 5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769228" y="1796244"/>
            <a:ext cx="4907227" cy="2808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sz="5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병자호란의</a:t>
            </a:r>
            <a:endParaRPr lang="en-US" altLang="ko-KR" sz="5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삼학사</a:t>
            </a:r>
            <a:r>
              <a:rPr lang="ko-KR" altLang="en-US" sz="5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홍익한</a:t>
            </a:r>
            <a:endParaRPr lang="ko-KR" altLang="en-US" sz="5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직사각형 2"/>
          <p:cNvSpPr/>
          <p:nvPr/>
        </p:nvSpPr>
        <p:spPr bwMode="auto">
          <a:xfrm>
            <a:off x="467544" y="4869160"/>
            <a:ext cx="8280920" cy="144016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en-US" altLang="ko-KR" dirty="0"/>
              <a:t>[</a:t>
            </a:r>
            <a:r>
              <a:rPr lang="ko-KR" altLang="en-US" dirty="0"/>
              <a:t>서식</a:t>
            </a:r>
            <a:r>
              <a:rPr lang="en-US" altLang="ko-KR" dirty="0"/>
              <a:t>] </a:t>
            </a:r>
            <a:r>
              <a:rPr lang="ko-KR" altLang="en-US" dirty="0"/>
              <a:t>메뉴의 </a:t>
            </a:r>
            <a:r>
              <a:rPr lang="en-US" altLang="ko-KR" dirty="0"/>
              <a:t>[</a:t>
            </a:r>
            <a:r>
              <a:rPr lang="ko-KR" altLang="en-US" dirty="0"/>
              <a:t>텍스트 상자</a:t>
            </a:r>
            <a:r>
              <a:rPr lang="en-US" altLang="ko-KR" dirty="0"/>
              <a:t>]</a:t>
            </a:r>
            <a:r>
              <a:rPr lang="ko-KR" altLang="en-US" dirty="0"/>
              <a:t>를 </a:t>
            </a:r>
            <a:r>
              <a:rPr lang="ko-KR" altLang="en-US" dirty="0" smtClean="0"/>
              <a:t>클릭하고 </a:t>
            </a:r>
            <a:r>
              <a:rPr lang="en-US" altLang="ko-KR" dirty="0" smtClean="0"/>
              <a:t>[</a:t>
            </a:r>
            <a:r>
              <a:rPr lang="ko-KR" altLang="en-US" dirty="0" smtClean="0"/>
              <a:t>텍스트 상자 서식</a:t>
            </a:r>
            <a:r>
              <a:rPr lang="en-US" altLang="ko-KR" dirty="0" smtClean="0"/>
              <a:t>]</a:t>
            </a:r>
            <a:r>
              <a:rPr lang="ko-KR" altLang="en-US" dirty="0" smtClean="0"/>
              <a:t>을 이용해서 텍스트 상자의 색을 바꿔보세요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539717"/>
            <a:ext cx="2016224" cy="2913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smtClean="0"/>
              <a:t>홍학사 비각</a:t>
            </a:r>
            <a:r>
              <a:rPr lang="en-US" altLang="ko-KR" dirty="0" smtClean="0"/>
              <a:t>(</a:t>
            </a:r>
            <a:r>
              <a:rPr lang="ko-KR" altLang="en-US" dirty="0" smtClean="0"/>
              <a:t>안내문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latinLnBrk="1">
              <a:lnSpc>
                <a:spcPct val="150000"/>
              </a:lnSpc>
              <a:buNone/>
            </a:pP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조선 인조 대의 문신인 화포 홍익한의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이다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홍익한은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호란 때 최명길이 주장한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화의론에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극구 반대하다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              ), (   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와 함께 청나라에 끌려가 처형당한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                 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의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한사람이다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홍익한의 묘소 앞에 자리잡고 있는 비각은 “의를 기리고 칭찬한다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.”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는 뜻으로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포의각이라고도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하는데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1964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년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본정리의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삼거리 부근에 처음 건립되었던 것을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1982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년 현재의 장소로 이전하면서 다시 건립한 것이다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942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0746989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bg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홍학사 비각 주변</a:t>
                      </a:r>
                      <a:endParaRPr lang="ko-KR" altLang="en-US" sz="2800" dirty="0">
                        <a:solidFill>
                          <a:schemeClr val="bg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홍학사 비각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8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1235510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홍익한 묘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홍익한 신도비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49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smtClean="0"/>
              <a:t>홍익한 </a:t>
            </a:r>
            <a:r>
              <a:rPr lang="ko-KR" altLang="en-US" dirty="0" smtClean="0"/>
              <a:t>낱말 퀴즈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02444" y="3997784"/>
            <a:ext cx="5805860" cy="1951496"/>
          </a:xfrm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algn="ctr">
              <a:buNone/>
            </a:pP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algn="ctr">
              <a:buNone/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포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의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삼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사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병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자</a:t>
            </a:r>
            <a:endParaRPr lang="ko-KR" altLang="en-US" sz="2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484784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호란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각 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    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홍익한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윤집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오달제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899592" y="17008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951790" y="249289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직사각형 17"/>
          <p:cNvSpPr/>
          <p:nvPr/>
        </p:nvSpPr>
        <p:spPr bwMode="auto">
          <a:xfrm>
            <a:off x="1599862" y="25007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988337" y="330223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1619672" y="17008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1683593" y="330223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977" y="1468869"/>
            <a:ext cx="1125327" cy="1626385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 bwMode="auto">
          <a:xfrm>
            <a:off x="2339752" y="330223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712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smtClean="0"/>
              <a:t>더 알아보기</a:t>
            </a:r>
            <a:r>
              <a:rPr lang="en-US" altLang="ko-KR" dirty="0" smtClean="0"/>
              <a:t>: </a:t>
            </a:r>
            <a:r>
              <a:rPr lang="ko-KR" altLang="en-US" dirty="0" smtClean="0"/>
              <a:t>홍익한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삼학사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latinLnBrk="1">
              <a:buNone/>
            </a:pP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1636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년 청의 침입으로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호란이 일어났다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buNone/>
            </a:pP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인조는 적진의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에 나가 군신의 예를 다한다는 조건으로 강화를 성립시켰다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buNone/>
            </a:pP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청태종은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세자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세자빈과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봉림대군을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인질로 하고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척화론의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주모자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오달제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윤집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을 잡아 심양으로 돌아갔다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이들을 훗날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삼학사라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칭하였다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buNone/>
            </a:pP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잡혀간 홍학사는 청의 태종 앞에서 준엄한 문초를 받으며 청의 신하가 되도록 설득을 당하였으나 비장한 최후의 유언을 남기고 갖은 악형과 고문을 당해 순절했다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buNone/>
            </a:pP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나라에서는 그의 충절을 찬양하여 영의정에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추증하고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충정이란 시호를 내렸다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674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7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0011130"/>
              </p:ext>
            </p:extLst>
          </p:nvPr>
        </p:nvGraphicFramePr>
        <p:xfrm>
          <a:off x="1537320" y="764704"/>
          <a:ext cx="6059016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9016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451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예제 프레젠테이션 슬라이드">
  <a:themeElements>
    <a:clrScheme name="예제 프레젠테이션 슬라이드 2">
      <a:dk1>
        <a:srgbClr val="000000"/>
      </a:dk1>
      <a:lt1>
        <a:srgbClr val="FFFFFF"/>
      </a:lt1>
      <a:dk2>
        <a:srgbClr val="074649"/>
      </a:dk2>
      <a:lt2>
        <a:srgbClr val="969696"/>
      </a:lt2>
      <a:accent1>
        <a:srgbClr val="2A8D92"/>
      </a:accent1>
      <a:accent2>
        <a:srgbClr val="6BA919"/>
      </a:accent2>
      <a:accent3>
        <a:srgbClr val="FFFFFF"/>
      </a:accent3>
      <a:accent4>
        <a:srgbClr val="000000"/>
      </a:accent4>
      <a:accent5>
        <a:srgbClr val="ACC5C7"/>
      </a:accent5>
      <a:accent6>
        <a:srgbClr val="609916"/>
      </a:accent6>
      <a:hlink>
        <a:srgbClr val="1981C1"/>
      </a:hlink>
      <a:folHlink>
        <a:srgbClr val="FF9933"/>
      </a:folHlink>
    </a:clrScheme>
    <a:fontScheme name="예제 프레젠테이션 슬라이드">
      <a:majorFont>
        <a:latin typeface="HY견명조"/>
        <a:ea typeface="HY견명조"/>
        <a:cs typeface=""/>
      </a:majorFont>
      <a:minorFont>
        <a:latin typeface="BatangChe"/>
        <a:ea typeface="BatangCh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예제 프레젠테이션 슬라이드 1">
        <a:dk1>
          <a:srgbClr val="5D2521"/>
        </a:dk1>
        <a:lt1>
          <a:srgbClr val="FFFFFF"/>
        </a:lt1>
        <a:dk2>
          <a:srgbClr val="333300"/>
        </a:dk2>
        <a:lt2>
          <a:srgbClr val="969696"/>
        </a:lt2>
        <a:accent1>
          <a:srgbClr val="DDB905"/>
        </a:accent1>
        <a:accent2>
          <a:srgbClr val="6BA919"/>
        </a:accent2>
        <a:accent3>
          <a:srgbClr val="FFFFFF"/>
        </a:accent3>
        <a:accent4>
          <a:srgbClr val="4E1E1B"/>
        </a:accent4>
        <a:accent5>
          <a:srgbClr val="EBD9AA"/>
        </a:accent5>
        <a:accent6>
          <a:srgbClr val="609916"/>
        </a:accent6>
        <a:hlink>
          <a:srgbClr val="3898A2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예제 프레젠테이션 슬라이드 2">
        <a:dk1>
          <a:srgbClr val="000000"/>
        </a:dk1>
        <a:lt1>
          <a:srgbClr val="FFFFFF"/>
        </a:lt1>
        <a:dk2>
          <a:srgbClr val="074649"/>
        </a:dk2>
        <a:lt2>
          <a:srgbClr val="969696"/>
        </a:lt2>
        <a:accent1>
          <a:srgbClr val="2A8D92"/>
        </a:accent1>
        <a:accent2>
          <a:srgbClr val="6BA919"/>
        </a:accent2>
        <a:accent3>
          <a:srgbClr val="FFFFFF"/>
        </a:accent3>
        <a:accent4>
          <a:srgbClr val="000000"/>
        </a:accent4>
        <a:accent5>
          <a:srgbClr val="ACC5C7"/>
        </a:accent5>
        <a:accent6>
          <a:srgbClr val="609916"/>
        </a:accent6>
        <a:hlink>
          <a:srgbClr val="1981C1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예제 프레젠테이션 슬라이드 3">
        <a:dk1>
          <a:srgbClr val="093575"/>
        </a:dk1>
        <a:lt1>
          <a:srgbClr val="FFFFFF"/>
        </a:lt1>
        <a:dk2>
          <a:srgbClr val="000066"/>
        </a:dk2>
        <a:lt2>
          <a:srgbClr val="808080"/>
        </a:lt2>
        <a:accent1>
          <a:srgbClr val="2DA1DB"/>
        </a:accent1>
        <a:accent2>
          <a:srgbClr val="91C2F7"/>
        </a:accent2>
        <a:accent3>
          <a:srgbClr val="FFFFFF"/>
        </a:accent3>
        <a:accent4>
          <a:srgbClr val="062C63"/>
        </a:accent4>
        <a:accent5>
          <a:srgbClr val="ADCDEA"/>
        </a:accent5>
        <a:accent6>
          <a:srgbClr val="83B0E0"/>
        </a:accent6>
        <a:hlink>
          <a:srgbClr val="0066CC"/>
        </a:hlink>
        <a:folHlink>
          <a:srgbClr val="76C8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디자인 사용자 지정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예제 프레젠테이션 슬라이드</Template>
  <TotalTime>213</TotalTime>
  <Words>360</Words>
  <Application>Microsoft Office PowerPoint</Application>
  <PresentationFormat>화면 슬라이드 쇼(4:3)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7</vt:i4>
      </vt:variant>
    </vt:vector>
  </HeadingPairs>
  <TitlesOfParts>
    <vt:vector size="9" baseType="lpstr">
      <vt:lpstr>예제 프레젠테이션 슬라이드</vt:lpstr>
      <vt:lpstr>디자인 사용자 지정</vt:lpstr>
      <vt:lpstr>목숨보다 중요한 게 있을까요?</vt:lpstr>
      <vt:lpstr>홍학사 비각(안내문)</vt:lpstr>
      <vt:lpstr>PowerPoint 프레젠테이션</vt:lpstr>
      <vt:lpstr>PowerPoint 프레젠테이션</vt:lpstr>
      <vt:lpstr>홍익한 낱말 퀴즈</vt:lpstr>
      <vt:lpstr>더 알아보기: 홍익한, 삼학사</vt:lpstr>
      <vt:lpstr>PowerPoint 프레젠테이션</vt:lpstr>
    </vt:vector>
  </TitlesOfParts>
  <Company>동삭초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제목을 입력하십시오</dc:title>
  <dc:creator>정필순</dc:creator>
  <cp:lastModifiedBy>최상길</cp:lastModifiedBy>
  <cp:revision>29</cp:revision>
  <dcterms:created xsi:type="dcterms:W3CDTF">2006-11-09T06:25:38Z</dcterms:created>
  <dcterms:modified xsi:type="dcterms:W3CDTF">2017-06-19T14:12:19Z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TC100824011042</vt:lpwstr>
  </property>
</Properties>
</file>