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9" r:id="rId5"/>
    <p:sldId id="268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467544" y="620688"/>
            <a:ext cx="8348464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무신과 무신 중에 누가 더 중요한가요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987824" y="1796244"/>
            <a:ext cx="5688631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젊은이의 기상이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살아있는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이대원 장군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67544" y="4869160"/>
            <a:ext cx="8280920" cy="1440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05" y="1916832"/>
            <a:ext cx="1944216" cy="2567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이대원 </a:t>
            </a:r>
            <a:r>
              <a:rPr lang="ko-KR" altLang="en-US" dirty="0" err="1" smtClean="0"/>
              <a:t>장군묘</a:t>
            </a:r>
            <a:r>
              <a:rPr lang="ko-KR" altLang="en-US" dirty="0" smtClean="0"/>
              <a:t> 및 신도비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조선 선조 때 남해안에 침입한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를 격퇴하다가 포로가 되어 전사한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이대원 장군의 묘이다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이대원은 함평 이씨로 선조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16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무과에 급제하여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선전관을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거쳐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가 되었다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왜구가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흥양에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침입하자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심암의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명으로 군사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명을 이끌고 출병하여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손죽도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해상에서 적과 전투 끝에 붙잡혀 항복 권유를 거부하다가 결국 참살을 당하였다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중앙의 봉 분 앞에는 묘비와 상석이 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그 앞쪽 좌우에는 무덤을 수호하기 위해서 세우는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과 망주석이 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786477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홍살문</a:t>
                      </a:r>
                      <a:endParaRPr lang="ko-KR" altLang="en-US" sz="2800" dirty="0">
                        <a:solidFill>
                          <a:schemeClr val="bg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이대원 </a:t>
                      </a:r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장군묘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584606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신도비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이대원 장군 동상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그림도구모음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자르기 클릭해 사진 테두리를 조절해 보세요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이대원 장군 </a:t>
            </a:r>
            <a:r>
              <a:rPr lang="ko-KR" altLang="en-US" dirty="0" smtClean="0"/>
              <a:t>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2444" y="3997784"/>
            <a:ext cx="5805860" cy="195149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충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녹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만호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확      사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무과에 급제한 신하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9959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1619672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971600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61967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1619672" y="3303053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347934"/>
            <a:ext cx="1435100" cy="189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문신과 무신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신하 가운데 무과 출신의 벼슬아치를 무신이라고 하고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문과 출신의 벼슬아치를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이라고 해요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/>
            </a:r>
            <a:b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</a:b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문신과 무신의 구별은 고려 성종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14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(995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무반과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문종 때 문반을 정하면서 분명해졌어요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무신보다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 우대되어 문신이 오를 수 있는 관직이 더 높았지요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문관은 종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품 시중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판사까지 두었지만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무신은 그보다 낮은 정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품 상장군까지만 두었어요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/>
            </a:r>
            <a:b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</a:b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이렇게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을 대우하고 무신을 소홀히 하는 정책에 의한 차별은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1170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정중부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등 무신들에 의한 정변이 일어나는 원인이 되었어요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무신에 대한 무시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차별과 낮은 대우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각종 잡일 등으로 인한 무신들의 불만이 무신 정변을 일으켜 무신 정권 시대를 여는 계기가 되었답니다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239</TotalTime>
  <Words>324</Words>
  <Application>Microsoft Office PowerPoint</Application>
  <PresentationFormat>화면 슬라이드 쇼(4:3)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무신과 무신 중에 누가 더 중요한가요?</vt:lpstr>
      <vt:lpstr>이대원 장군묘 및 신도비(안내문)</vt:lpstr>
      <vt:lpstr>PowerPoint 프레젠테이션</vt:lpstr>
      <vt:lpstr>PowerPoint 프레젠테이션</vt:lpstr>
      <vt:lpstr>이대원 장군 낱말 퀴즈</vt:lpstr>
      <vt:lpstr>더 알아보기: 문신과 무신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33</cp:revision>
  <dcterms:created xsi:type="dcterms:W3CDTF">2006-11-09T06:25:38Z</dcterms:created>
  <dcterms:modified xsi:type="dcterms:W3CDTF">2017-06-22T14:14:10Z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