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0" autoAdjust="0"/>
  </p:normalViewPr>
  <p:slideViewPr>
    <p:cSldViewPr>
      <p:cViewPr varScale="1">
        <p:scale>
          <a:sx n="96" d="100"/>
          <a:sy n="96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620713"/>
            <a:ext cx="8280919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옛날 관리들의 숙소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팽성읍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객사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779840" y="4990400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395536" y="1484709"/>
            <a:ext cx="8420472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옛날에도 여관이 있었을까요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>
              <a:solidFill>
                <a:schemeClr val="bg1"/>
              </a:solidFill>
            </a:endParaRPr>
          </a:p>
          <a:p>
            <a:pPr latinLnBrk="1"/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서식</a:t>
            </a:r>
            <a:r>
              <a:rPr lang="en-US" altLang="ko-KR" dirty="0" smtClean="0">
                <a:solidFill>
                  <a:schemeClr val="bg1"/>
                </a:solidFill>
              </a:rPr>
              <a:t>]&gt;[</a:t>
            </a:r>
            <a:r>
              <a:rPr lang="ko-KR" altLang="en-US" dirty="0" smtClean="0">
                <a:solidFill>
                  <a:schemeClr val="bg1"/>
                </a:solidFill>
              </a:rPr>
              <a:t>슬라이드 디자인</a:t>
            </a:r>
            <a:r>
              <a:rPr lang="en-US" altLang="ko-KR" dirty="0" smtClean="0">
                <a:solidFill>
                  <a:schemeClr val="bg1"/>
                </a:solidFill>
              </a:rPr>
              <a:t>]&gt;</a:t>
            </a:r>
            <a:r>
              <a:rPr lang="ko-KR" altLang="en-US" dirty="0" smtClean="0">
                <a:solidFill>
                  <a:schemeClr val="bg1"/>
                </a:solidFill>
              </a:rPr>
              <a:t>을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이용해서 </a:t>
            </a:r>
            <a:r>
              <a:rPr lang="ko-KR" altLang="en-US" dirty="0" smtClean="0">
                <a:solidFill>
                  <a:schemeClr val="bg1"/>
                </a:solidFill>
              </a:rPr>
              <a:t>배경디자인을 </a:t>
            </a:r>
            <a:r>
              <a:rPr lang="ko-KR" altLang="en-US" dirty="0" smtClean="0">
                <a:solidFill>
                  <a:schemeClr val="bg1"/>
                </a:solidFill>
              </a:rPr>
              <a:t>바꿔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85391"/>
            <a:ext cx="4487785" cy="298437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667" y="3068960"/>
            <a:ext cx="1082707" cy="720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002" y="3068960"/>
            <a:ext cx="1082707" cy="72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24" y="3901469"/>
            <a:ext cx="1082707" cy="72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001" y="3929055"/>
            <a:ext cx="1082707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팽성읍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객사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85313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 후기 전형적인 객사 형식을 잘 보여 주고 있는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팽성읍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객사는 옛 현의 주산인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부용산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남쪽에 자리 잡고 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객사란 지방관아의 중심 건물로 고을 수령이 매월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와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에 임금님을 상징하는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를 놓고 절하는 의식은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망궐례를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행하고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중앙에서 파견된 관리들이 머물렀던 시설이다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건물의 중심인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정청과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좌우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–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자형을 이루고 그 앞으로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ㄱ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자형의 문간채가 놓여 마당을 중심으로 튼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ㄷ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자 형식으로 배치되어 있다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972888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팽성읍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객사 정면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팽성읍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객사 후면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4641116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팽성읍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객사 측면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정청과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동헌</a:t>
                      </a:r>
                      <a:r>
                        <a:rPr lang="en-US" altLang="ko-KR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서헌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팽성읍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객사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707929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5139977" y="271476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038" y="1628800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객사는 관리들의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왕을 상징하는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중대청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   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헌</a:t>
            </a:r>
            <a:r>
              <a:rPr lang="en-US" altLang="ko-KR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     </a:t>
            </a: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헌     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4413836" y="272955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691705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131865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285816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숙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소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패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궐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5364088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666" y="2266192"/>
            <a:ext cx="1970734" cy="131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동헌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조선시대 지방관들이 정무를 집행하던 관아 건물이다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지방관아는 중앙에 담과 정문을 내어 각종 집무실과 창고를 두고 주변에는 객사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향교 등 부속건물을 둔다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정문 안에는 다시 담을 둘러 수령이 직접 공무를 수행하는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  )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와 수령의 가족들이 거주하는 </a:t>
            </a:r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를 두고 외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․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내아는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다시 담이나 행랑으로 구분한다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동헌이란 명칭은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외아가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내아의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동쪽에 있다는 데서 연유됐다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그러나 나중에는 동헌이 그냥 관아를 지칭하는 말이 되었다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336</Words>
  <Application>Microsoft Office PowerPoint</Application>
  <PresentationFormat>화면 슬라이드 쇼(4:3)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17</cp:revision>
  <dcterms:created xsi:type="dcterms:W3CDTF">2006-12-16T01:14:07Z</dcterms:created>
  <dcterms:modified xsi:type="dcterms:W3CDTF">2017-06-24T08:49:53Z</dcterms:modified>
</cp:coreProperties>
</file>