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3" r:id="rId3"/>
    <p:sldId id="257" r:id="rId4"/>
    <p:sldId id="264" r:id="rId5"/>
    <p:sldId id="265" r:id="rId6"/>
    <p:sldId id="266" r:id="rId7"/>
    <p:sldId id="258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320" autoAdjust="0"/>
  </p:normalViewPr>
  <p:slideViewPr>
    <p:cSldViewPr>
      <p:cViewPr varScale="1">
        <p:scale>
          <a:sx n="96" d="100"/>
          <a:sy n="96" d="100"/>
        </p:scale>
        <p:origin x="-11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59F6C-11E9-412D-A2B1-A713EDA01642}" type="datetimeFigureOut">
              <a:rPr lang="ko-KR" altLang="en-US" smtClean="0"/>
              <a:t>2017-06-24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59C617-43EA-4865-872A-D81ADB203B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4728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9C617-43EA-4865-872A-D81ADB203BCD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1998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6621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7312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0532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9287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764251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867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8643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569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118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111960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27538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215900" y="260350"/>
            <a:ext cx="8820150" cy="6408738"/>
          </a:xfrm>
          <a:prstGeom prst="rect">
            <a:avLst/>
          </a:prstGeom>
          <a:ln w="762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467544" y="620713"/>
            <a:ext cx="8280919" cy="7207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ko-KR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나라의 큰 인물을 키워 낸 평택 향교</a:t>
            </a:r>
            <a:endParaRPr lang="ko-KR" alt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092" name="Group 44"/>
          <p:cNvGrpSpPr>
            <a:grpSpLocks/>
          </p:cNvGrpSpPr>
          <p:nvPr/>
        </p:nvGrpSpPr>
        <p:grpSpPr bwMode="auto">
          <a:xfrm>
            <a:off x="6779840" y="4990400"/>
            <a:ext cx="1752600" cy="622298"/>
            <a:chOff x="4635" y="3024"/>
            <a:chExt cx="1104" cy="288"/>
          </a:xfrm>
        </p:grpSpPr>
        <p:grpSp>
          <p:nvGrpSpPr>
            <p:cNvPr id="2093" name="Group 45"/>
            <p:cNvGrpSpPr>
              <a:grpSpLocks/>
            </p:cNvGrpSpPr>
            <p:nvPr/>
          </p:nvGrpSpPr>
          <p:grpSpPr bwMode="auto">
            <a:xfrm>
              <a:off x="4753" y="3024"/>
              <a:ext cx="862" cy="192"/>
              <a:chOff x="4753" y="3024"/>
              <a:chExt cx="862" cy="192"/>
            </a:xfrm>
          </p:grpSpPr>
          <p:sp>
            <p:nvSpPr>
              <p:cNvPr id="2094" name="Line 46"/>
              <p:cNvSpPr>
                <a:spLocks noChangeShapeType="1"/>
              </p:cNvSpPr>
              <p:nvPr/>
            </p:nvSpPr>
            <p:spPr bwMode="auto">
              <a:xfrm>
                <a:off x="4907" y="3024"/>
                <a:ext cx="617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095" name="Line 47"/>
              <p:cNvSpPr>
                <a:spLocks noChangeShapeType="1"/>
              </p:cNvSpPr>
              <p:nvPr/>
            </p:nvSpPr>
            <p:spPr bwMode="auto">
              <a:xfrm>
                <a:off x="4816" y="3120"/>
                <a:ext cx="753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096" name="Line 48"/>
              <p:cNvSpPr>
                <a:spLocks noChangeShapeType="1"/>
              </p:cNvSpPr>
              <p:nvPr/>
            </p:nvSpPr>
            <p:spPr bwMode="auto">
              <a:xfrm>
                <a:off x="4753" y="3216"/>
                <a:ext cx="862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>
              <a:off x="4635" y="3312"/>
              <a:ext cx="1104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395536" y="1484709"/>
            <a:ext cx="8420472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어떤 인물이 되고 싶은가요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?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25" name="직사각형 24"/>
          <p:cNvSpPr/>
          <p:nvPr/>
        </p:nvSpPr>
        <p:spPr bwMode="auto">
          <a:xfrm>
            <a:off x="467544" y="5805264"/>
            <a:ext cx="8280920" cy="648072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ko-KR" altLang="en-US" dirty="0" smtClean="0">
                <a:solidFill>
                  <a:schemeClr val="bg1"/>
                </a:solidFill>
              </a:rPr>
              <a:t>위 질문에 대한 생각을 적어 보세요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  <a:endParaRPr lang="en-US" altLang="ko-KR" dirty="0">
              <a:solidFill>
                <a:schemeClr val="bg1"/>
              </a:solidFill>
            </a:endParaRPr>
          </a:p>
          <a:p>
            <a:pPr latinLnBrk="1"/>
            <a:r>
              <a:rPr lang="en-US" altLang="ko-KR" dirty="0" smtClean="0">
                <a:solidFill>
                  <a:schemeClr val="bg1"/>
                </a:solidFill>
              </a:rPr>
              <a:t>[</a:t>
            </a:r>
            <a:r>
              <a:rPr lang="ko-KR" altLang="en-US" dirty="0" smtClean="0">
                <a:solidFill>
                  <a:schemeClr val="bg1"/>
                </a:solidFill>
              </a:rPr>
              <a:t>서식</a:t>
            </a:r>
            <a:r>
              <a:rPr lang="en-US" altLang="ko-KR" dirty="0" smtClean="0">
                <a:solidFill>
                  <a:schemeClr val="bg1"/>
                </a:solidFill>
              </a:rPr>
              <a:t>]&gt;[</a:t>
            </a:r>
            <a:r>
              <a:rPr lang="ko-KR" altLang="en-US" dirty="0" smtClean="0">
                <a:solidFill>
                  <a:schemeClr val="bg1"/>
                </a:solidFill>
              </a:rPr>
              <a:t>배경</a:t>
            </a:r>
            <a:r>
              <a:rPr lang="en-US" altLang="ko-KR" dirty="0" smtClean="0">
                <a:solidFill>
                  <a:schemeClr val="bg1"/>
                </a:solidFill>
              </a:rPr>
              <a:t>]&gt;[</a:t>
            </a:r>
            <a:r>
              <a:rPr lang="ko-KR" altLang="en-US" dirty="0" smtClean="0">
                <a:solidFill>
                  <a:schemeClr val="bg1"/>
                </a:solidFill>
              </a:rPr>
              <a:t>채우기 효과</a:t>
            </a:r>
            <a:r>
              <a:rPr lang="en-US" altLang="ko-KR" dirty="0" smtClean="0">
                <a:solidFill>
                  <a:schemeClr val="bg1"/>
                </a:solidFill>
              </a:rPr>
              <a:t>] </a:t>
            </a:r>
            <a:r>
              <a:rPr lang="ko-KR" altLang="en-US" dirty="0" smtClean="0">
                <a:solidFill>
                  <a:schemeClr val="bg1"/>
                </a:solidFill>
              </a:rPr>
              <a:t>대화상자를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</a:rPr>
              <a:t>이용해서 </a:t>
            </a:r>
            <a:r>
              <a:rPr lang="ko-KR" altLang="en-US" dirty="0" smtClean="0">
                <a:solidFill>
                  <a:schemeClr val="bg1"/>
                </a:solidFill>
              </a:rPr>
              <a:t>그림으로 배경을 채우세요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351517"/>
            <a:ext cx="3980160" cy="298512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824" y="3068959"/>
            <a:ext cx="1125553" cy="720001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2566" y="3068959"/>
            <a:ext cx="1087142" cy="720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825" y="3929054"/>
            <a:ext cx="1124336" cy="72000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2566" y="3929054"/>
            <a:ext cx="1087142" cy="720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467544" y="620688"/>
            <a:ext cx="8348464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평택 향교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(</a:t>
            </a:r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안내문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)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16" name="내용 개체 틀 2"/>
          <p:cNvSpPr txBox="1">
            <a:spLocks/>
          </p:cNvSpPr>
          <p:nvPr/>
        </p:nvSpPr>
        <p:spPr>
          <a:xfrm>
            <a:off x="457200" y="1600200"/>
            <a:ext cx="8358808" cy="4853136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anchor="ctr" anchorCtr="0"/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향교는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 )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이상이면 향교에 입학할 수 있었고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시나 문장을 짓는 사장학과 유교의 경전 및 역사를 공부하는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  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이 주요 교육내용이었다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endParaRPr lang="ko-KR" altLang="en-US" sz="24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향교에는 토지를 지급하고 그에 따른 세금 수입으로 향교 운영 비용을 충당하게 하였다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ko-KR" altLang="en-US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평택향교는 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마을 후면 언덕에 남동향으로 자리잡고 있으며 경사진 아래쪽 터에는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  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과 동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․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서재가 있고 위쪽 터에는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   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이 위치하여 전형적인 </a:t>
            </a:r>
            <a:r>
              <a:rPr lang="ko-KR" altLang="en-US" sz="24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전학후묘의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배치형식을 갖추었다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9700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9885621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홍살문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외삼문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9743295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명륜당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선정비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129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467544" y="620688"/>
            <a:ext cx="8348464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평택 향교 낱말 퀴즈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1675506" y="18532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0038" y="1628800"/>
            <a:ext cx="66967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홍 </a:t>
            </a:r>
            <a:endParaRPr lang="en-US" altLang="ko-KR" sz="3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대성 </a:t>
            </a:r>
            <a:endParaRPr lang="en-US" altLang="ko-KR" sz="3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명륜당</a:t>
            </a:r>
            <a:r>
              <a:rPr lang="en-US" altLang="ko-KR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동재</a:t>
            </a:r>
            <a:r>
              <a:rPr lang="en-US" altLang="ko-KR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endParaRPr lang="ko-KR" altLang="en-US" sz="36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2123728" y="2708920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4059857" y="3510289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4779937" y="3512047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내용 개체 틀 2"/>
          <p:cNvSpPr txBox="1">
            <a:spLocks/>
          </p:cNvSpPr>
          <p:nvPr/>
        </p:nvSpPr>
        <p:spPr>
          <a:xfrm>
            <a:off x="1051992" y="4357824"/>
            <a:ext cx="7120408" cy="1951496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anchor="ctr" anchorCtr="0"/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kern="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0" indent="0" algn="ctr">
              <a:buFontTx/>
              <a:buNone/>
            </a:pPr>
            <a:r>
              <a:rPr lang="ko-KR" altLang="en-US" sz="3600" kern="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숙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동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소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서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패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궐</a:t>
            </a:r>
            <a:endParaRPr lang="ko-KR" altLang="en-US" sz="2400" kern="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 bwMode="auto">
          <a:xfrm>
            <a:off x="2331665" y="18532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666" y="2266192"/>
            <a:ext cx="1970734" cy="131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65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467544" y="404664"/>
            <a:ext cx="8348464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더 알아보기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: </a:t>
            </a:r>
            <a:r>
              <a:rPr lang="ko-KR" altLang="en-US" sz="36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조선시대 사립교육기관</a:t>
            </a:r>
            <a:endParaRPr lang="ko-KR" altLang="en-US" sz="36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425973824"/>
          <p:cNvSpPr>
            <a:spLocks noChangeArrowheads="1"/>
          </p:cNvSpPr>
          <p:nvPr/>
        </p:nvSpPr>
        <p:spPr bwMode="auto">
          <a:xfrm>
            <a:off x="467544" y="1124744"/>
            <a:ext cx="8348464" cy="5400600"/>
          </a:xfrm>
          <a:prstGeom prst="rect">
            <a:avLst/>
          </a:prstGeom>
          <a:noFill/>
          <a:ln w="35941">
            <a:solidFill>
              <a:srgbClr val="66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서당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조선시대 </a:t>
            </a:r>
            <a:r>
              <a:rPr lang="en-US" altLang="ko-KR" sz="32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교육기관으로 처음에는 서원에 부속된 형태로 운영되었으나 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17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세기부터 서원과는 별개로 운영되었다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32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32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):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조선시대 지방에 설립된 사립 교육기관이다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선현에게 제사를 지내는 동시에 향촌의 자치운영기구의 기능을 가지고 있다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32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018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1535503"/>
              </p:ext>
            </p:extLst>
          </p:nvPr>
        </p:nvGraphicFramePr>
        <p:xfrm>
          <a:off x="1043608" y="548679"/>
          <a:ext cx="7128792" cy="5832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8792"/>
              </a:tblGrid>
              <a:tr h="6221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11074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967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b="1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b="1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b="1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15030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287</Words>
  <Application>Microsoft Office PowerPoint</Application>
  <PresentationFormat>화면 슬라이드 쇼(4:3)</PresentationFormat>
  <Paragraphs>33</Paragraphs>
  <Slides>7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동삭초등학교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최상길</cp:lastModifiedBy>
  <cp:revision>19</cp:revision>
  <dcterms:created xsi:type="dcterms:W3CDTF">2006-12-16T01:14:07Z</dcterms:created>
  <dcterms:modified xsi:type="dcterms:W3CDTF">2017-06-24T13:27:49Z</dcterms:modified>
</cp:coreProperties>
</file>