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57" r:id="rId4"/>
    <p:sldId id="264" r:id="rId5"/>
    <p:sldId id="265" r:id="rId6"/>
    <p:sldId id="266" r:id="rId7"/>
    <p:sldId id="258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20" autoAdjust="0"/>
  </p:normalViewPr>
  <p:slideViewPr>
    <p:cSldViewPr>
      <p:cViewPr varScale="1">
        <p:scale>
          <a:sx n="105" d="100"/>
          <a:sy n="105" d="100"/>
        </p:scale>
        <p:origin x="-1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59F6C-11E9-412D-A2B1-A713EDA01642}" type="datetimeFigureOut">
              <a:rPr lang="ko-KR" altLang="en-US" smtClean="0"/>
              <a:t>2017-06-25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9C617-43EA-4865-872A-D81ADB203B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472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9C617-43EA-4865-872A-D81ADB203BCD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1998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662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7312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053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28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76425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6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64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6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11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11196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2753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215900" y="260350"/>
            <a:ext cx="8820150" cy="6408738"/>
          </a:xfrm>
          <a:prstGeom prst="rect">
            <a:avLst/>
          </a:prstGeom>
          <a:ln w="762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67544" y="620713"/>
            <a:ext cx="8280919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원효대사 이야기가 전해지는 수도사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092" name="Group 44"/>
          <p:cNvGrpSpPr>
            <a:grpSpLocks/>
          </p:cNvGrpSpPr>
          <p:nvPr/>
        </p:nvGrpSpPr>
        <p:grpSpPr bwMode="auto">
          <a:xfrm>
            <a:off x="6122160" y="4630361"/>
            <a:ext cx="1752600" cy="622298"/>
            <a:chOff x="4635" y="3024"/>
            <a:chExt cx="1104" cy="288"/>
          </a:xfrm>
        </p:grpSpPr>
        <p:grpSp>
          <p:nvGrpSpPr>
            <p:cNvPr id="2093" name="Group 45"/>
            <p:cNvGrpSpPr>
              <a:grpSpLocks/>
            </p:cNvGrpSpPr>
            <p:nvPr/>
          </p:nvGrpSpPr>
          <p:grpSpPr bwMode="auto">
            <a:xfrm>
              <a:off x="4753" y="3024"/>
              <a:ext cx="862" cy="192"/>
              <a:chOff x="4753" y="3024"/>
              <a:chExt cx="862" cy="192"/>
            </a:xfrm>
          </p:grpSpPr>
          <p:sp>
            <p:nvSpPr>
              <p:cNvPr id="2094" name="Line 46"/>
              <p:cNvSpPr>
                <a:spLocks noChangeShapeType="1"/>
              </p:cNvSpPr>
              <p:nvPr/>
            </p:nvSpPr>
            <p:spPr bwMode="auto">
              <a:xfrm>
                <a:off x="4907" y="3024"/>
                <a:ext cx="617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5" name="Line 47"/>
              <p:cNvSpPr>
                <a:spLocks noChangeShapeType="1"/>
              </p:cNvSpPr>
              <p:nvPr/>
            </p:nvSpPr>
            <p:spPr bwMode="auto">
              <a:xfrm>
                <a:off x="4816" y="3120"/>
                <a:ext cx="753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6" name="Line 48"/>
              <p:cNvSpPr>
                <a:spLocks noChangeShapeType="1"/>
              </p:cNvSpPr>
              <p:nvPr/>
            </p:nvSpPr>
            <p:spPr bwMode="auto">
              <a:xfrm>
                <a:off x="4753" y="3216"/>
                <a:ext cx="862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4635" y="3312"/>
              <a:ext cx="1104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395536" y="1484709"/>
            <a:ext cx="8420472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몸에 좋은 음식은 어떤 음식일까요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?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467544" y="5805264"/>
            <a:ext cx="8280920" cy="648072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dirty="0" smtClean="0">
                <a:solidFill>
                  <a:schemeClr val="bg1"/>
                </a:solidFill>
              </a:rPr>
              <a:t>위 질문에 대한 생각을 적어 보세요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en-US" altLang="ko-KR" dirty="0">
              <a:solidFill>
                <a:schemeClr val="bg1"/>
              </a:solidFill>
            </a:endParaRPr>
          </a:p>
          <a:p>
            <a:pPr latinLnBrk="1"/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워드아트 삽입</a:t>
            </a:r>
            <a:r>
              <a:rPr lang="en-US" altLang="ko-KR" dirty="0" smtClean="0">
                <a:solidFill>
                  <a:schemeClr val="bg1"/>
                </a:solidFill>
              </a:rPr>
              <a:t>]</a:t>
            </a:r>
            <a:r>
              <a:rPr lang="ko-KR" altLang="en-US" dirty="0" smtClean="0">
                <a:solidFill>
                  <a:schemeClr val="bg1"/>
                </a:solidFill>
              </a:rPr>
              <a:t>을 클릭해 제목을 멋지게 </a:t>
            </a:r>
            <a:r>
              <a:rPr lang="ko-KR" altLang="en-US" dirty="0" smtClean="0">
                <a:solidFill>
                  <a:schemeClr val="bg1"/>
                </a:solidFill>
              </a:rPr>
              <a:t>적어보세요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20887"/>
            <a:ext cx="4104457" cy="271920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374" y="2708920"/>
            <a:ext cx="1086792" cy="720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885" y="2708920"/>
            <a:ext cx="1086792" cy="720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374" y="3569015"/>
            <a:ext cx="1086792" cy="720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514" y="3569015"/>
            <a:ext cx="1086792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원효대사와 수도사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(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안내문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)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6" name="내용 개체 틀 2"/>
          <p:cNvSpPr txBox="1">
            <a:spLocks/>
          </p:cNvSpPr>
          <p:nvPr/>
        </p:nvSpPr>
        <p:spPr>
          <a:xfrm>
            <a:off x="457200" y="1600200"/>
            <a:ext cx="8358808" cy="485313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수도사는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대사께서 깨달음을 얻은 오도성지로 유명하다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수도사에는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가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에 고인 물을 마시고 크게 깨달았다는 이야기가 전한다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서기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661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년 의상과 함께 당나라로 유학 가던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         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가 오래된 무덤에서 잠을 자다가 밤중에 해골에 고인 물을 마시고 깨달음을 얻었다는 장소가 바로 수도사 근처라는 것이다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원효의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유학길은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당시 시대적 상황에서 경주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-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상주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-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보은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-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청주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-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목천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-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천안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-(  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으로 연결된 경로가 있었다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당시 당으로 가는 신라인들의 교통로에 수도사가 위치하고 있었다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70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0629886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수도사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수도사 대웅전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6261713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전통사찰음식체험관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평택 원효대사 깨달음 체험관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2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수도사 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낱말 퀴즈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2107554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0038" y="1707773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대웅 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대사와 의상대사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전통         음식 체험관</a:t>
            </a:r>
            <a:endParaRPr lang="ko-KR" altLang="en-US" sz="36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1115616" y="2708920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2115641" y="351028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2771800" y="3512047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1051992" y="4357824"/>
            <a:ext cx="7120408" cy="195149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FontTx/>
              <a:buNone/>
            </a:pP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찰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1787839" y="272597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876" y="2447754"/>
            <a:ext cx="2438400" cy="161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6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404664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사찰음식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, </a:t>
            </a:r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슬로푸드</a:t>
            </a:r>
            <a:endParaRPr lang="ko-KR" altLang="en-US" sz="36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425973824"/>
          <p:cNvSpPr>
            <a:spLocks noChangeArrowheads="1"/>
          </p:cNvSpPr>
          <p:nvPr/>
        </p:nvSpPr>
        <p:spPr bwMode="auto">
          <a:xfrm>
            <a:off x="467544" y="1124744"/>
            <a:ext cx="8348464" cy="5400600"/>
          </a:xfrm>
          <a:prstGeom prst="rect">
            <a:avLst/>
          </a:prstGeom>
          <a:noFill/>
          <a:ln w="35941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사찰음식은 </a:t>
            </a:r>
            <a:r>
              <a:rPr lang="en-US" altLang="ko-KR" sz="29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의 수행이 이루어지는 절에서 먹는 모든 음식을 말한다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9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사찰음식에서는 유제품을 제외한 모든 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9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         )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식품과 </a:t>
            </a:r>
            <a:r>
              <a:rPr lang="ko-KR" altLang="en-US" sz="29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오신채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매운 맛을 내는 다섯 가지 채소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를 금하고 있다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9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오신채는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파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en-US" altLang="ko-KR" sz="29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), </a:t>
            </a:r>
            <a:r>
              <a:rPr lang="en-US" altLang="ko-KR" sz="29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), 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달래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9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흥거이다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9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9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슬로푸드는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9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과 환경에 맞는 음식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또는 이를 확대하려는 사회적 운동이다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1986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년 로마의 </a:t>
            </a:r>
            <a:r>
              <a:rPr lang="en-US" altLang="ko-KR" sz="29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  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햄버거에 대한 반대운동으로 시작했다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품질 좋고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깨끗하며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공정한 방식으로 마련된 음식을 지향하며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지역사회의 전통을 발굴 계승하는 데에도 관심이 있다</a:t>
            </a:r>
            <a:r>
              <a:rPr lang="en-US" altLang="ko-KR" sz="29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9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01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535503"/>
              </p:ext>
            </p:extLst>
          </p:nvPr>
        </p:nvGraphicFramePr>
        <p:xfrm>
          <a:off x="1043608" y="548679"/>
          <a:ext cx="7128792" cy="5832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6221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1107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967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5030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353</Words>
  <Application>Microsoft Office PowerPoint</Application>
  <PresentationFormat>화면 슬라이드 쇼(4:3)</PresentationFormat>
  <Paragraphs>35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최상길</cp:lastModifiedBy>
  <cp:revision>23</cp:revision>
  <dcterms:created xsi:type="dcterms:W3CDTF">2006-12-16T01:14:07Z</dcterms:created>
  <dcterms:modified xsi:type="dcterms:W3CDTF">2017-06-25T07:57:03Z</dcterms:modified>
</cp:coreProperties>
</file>