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067944" y="2132856"/>
            <a:ext cx="4608511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진위천</a:t>
            </a:r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시민 유원지에서 가장 재미있는 프로그램은 무엇인가요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en-US" altLang="ko-KR" sz="2000" dirty="0" smtClean="0"/>
              <a:t>[</a:t>
            </a:r>
            <a:r>
              <a:rPr lang="ko-KR" altLang="en-US" sz="2000" dirty="0" smtClean="0"/>
              <a:t>그리기 도구 모음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의 선 그리기를 이용해서 선을 그려 보세요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3491880" cy="2323544"/>
          </a:xfrm>
          <a:prstGeom prst="rect">
            <a:avLst/>
          </a:prstGeom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아름다운 진위천이 있는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진위천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시민 유원지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진위천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시민 유원지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127000" algn="just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</a:pP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4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계절 체험학습장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봄 체험학습은 모종심기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여름 체험학습은 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(          ),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가을 체험학습은 고구마 수확하기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겨울 체험학습은 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(              )</a:t>
            </a:r>
            <a:endParaRPr kumimoji="1" lang="en-US" altLang="ko-KR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dobe 고딕 Std B" pitchFamily="34" charset="-127"/>
              <a:ea typeface="Adobe 고딕 Std B" pitchFamily="34" charset="-127"/>
            </a:endParaRPr>
          </a:p>
          <a:p>
            <a:pPr marL="0" marR="0" lvl="0" indent="127000" algn="just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</a:pP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키즈랜드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레일바이크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가족 자전거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미니바이킹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워터볼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워터바운스</a:t>
            </a:r>
            <a:endParaRPr kumimoji="1" lang="en-US" altLang="ko-KR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dobe 고딕 Std B" pitchFamily="34" charset="-127"/>
              <a:ea typeface="Adobe 고딕 Std B" pitchFamily="34" charset="-127"/>
            </a:endParaRPr>
          </a:p>
          <a:p>
            <a:pPr marL="0" marR="0" lvl="0" indent="127000" algn="just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</a:pP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오토캠핑장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진위천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 시민 유원지 내에 있는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오토캠핑장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주차장과 농구장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잔디운동장이 있음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.</a:t>
            </a:r>
            <a:endParaRPr kumimoji="1" lang="en-US" alt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021289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수영장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키즈랜드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5698355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오토캠핑장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진위천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캠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영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핑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장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험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장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습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631" y="2283837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      장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오토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계절   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1971625" y="332044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2259657" y="412978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467569" y="2528353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907729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진위천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2699792" y="332044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3419872" y="3320441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3563888" y="413972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4278880" y="413972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4" name="직사각형 33"/>
          <p:cNvSpPr/>
          <p:nvPr/>
        </p:nvSpPr>
        <p:spPr bwMode="auto">
          <a:xfrm>
            <a:off x="5004048" y="413972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7" y="2647422"/>
            <a:ext cx="2656209" cy="176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계절별 체험 프로그램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[4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계절 체험 학습장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]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봄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모종심기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레일바이크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미니바이킹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트렘플린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여름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 smtClean="0">
                <a:latin typeface="Adobe 고딕 Std B" pitchFamily="34" charset="-127"/>
                <a:ea typeface="Adobe 고딕 Std B" pitchFamily="34" charset="-127"/>
              </a:rPr>
              <a:t>수영장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레일바이크타기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워터에어바운스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endParaRPr lang="en-US" altLang="ko-KR" sz="2800" dirty="0" smtClean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</a:t>
            </a:r>
            <a:r>
              <a:rPr lang="ko-KR" altLang="en-US" sz="2800" dirty="0" err="1" smtClean="0">
                <a:latin typeface="Adobe 고딕 Std B" pitchFamily="34" charset="-127"/>
                <a:ea typeface="Adobe 고딕 Std B" pitchFamily="34" charset="-127"/>
              </a:rPr>
              <a:t>래프팅</a:t>
            </a:r>
            <a:r>
              <a:rPr lang="ko-KR" altLang="en-US" sz="2800" dirty="0" smtClean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보트타기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페달보트타기</a:t>
            </a: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가을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)</a:t>
            </a:r>
            <a:r>
              <a:rPr lang="ko-KR" altLang="en-US" sz="2800" dirty="0" smtClean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수확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레일바이크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미니바이킹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endParaRPr lang="en-US" altLang="ko-KR" sz="2800" dirty="0" smtClean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</a:t>
            </a:r>
            <a:r>
              <a:rPr lang="ko-KR" altLang="en-US" sz="2800" dirty="0" err="1" smtClean="0">
                <a:latin typeface="Adobe 고딕 Std B" pitchFamily="34" charset="-127"/>
                <a:ea typeface="Adobe 고딕 Std B" pitchFamily="34" charset="-127"/>
              </a:rPr>
              <a:t>트렘플린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겨울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눈썰매장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튜브썰매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레일바이크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민속썰매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endParaRPr lang="en-US" altLang="ko-KR" sz="2800" dirty="0" smtClean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800" smtClean="0">
                <a:latin typeface="Adobe 고딕 Std B" pitchFamily="34" charset="-127"/>
                <a:ea typeface="Adobe 고딕 Std B" pitchFamily="34" charset="-127"/>
              </a:rPr>
              <a:t>   </a:t>
            </a:r>
            <a:r>
              <a:rPr lang="en-US" altLang="ko-KR" sz="2800" smtClean="0">
                <a:latin typeface="Adobe 고딕 Std B" pitchFamily="34" charset="-127"/>
                <a:ea typeface="Adobe 고딕 Std B" pitchFamily="34" charset="-127"/>
              </a:rPr>
              <a:t>(        )</a:t>
            </a:r>
            <a:r>
              <a:rPr lang="ko-KR" altLang="en-US" sz="2800" smtClean="0">
                <a:latin typeface="Adobe 고딕 Std B" pitchFamily="34" charset="-127"/>
                <a:ea typeface="Adobe 고딕 Std B" pitchFamily="34" charset="-127"/>
              </a:rPr>
              <a:t>잡기체험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미니바이킹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트렘플린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298</Words>
  <Application>Microsoft Office PowerPoint</Application>
  <PresentationFormat>화면 슬라이드 쇼(4:3)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10</cp:revision>
  <dcterms:created xsi:type="dcterms:W3CDTF">2006-10-16T14:56:51Z</dcterms:created>
  <dcterms:modified xsi:type="dcterms:W3CDTF">2017-07-04T11:33:39Z</dcterms:modified>
</cp:coreProperties>
</file>