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83969" y="2276872"/>
            <a:ext cx="4608511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평택에는 왜 </a:t>
            </a:r>
            <a:endParaRPr lang="en-US" altLang="ko-KR" sz="4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외국인이 많을까요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en-US" altLang="ko-KR" sz="2000" dirty="0" smtClean="0"/>
              <a:t>[</a:t>
            </a:r>
            <a:r>
              <a:rPr lang="ko-KR" altLang="en-US" sz="2000" dirty="0" smtClean="0"/>
              <a:t>그리기 도구 모음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의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타원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을 삽입해 무늬를 꾸며 보세요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다문화를 느낄 수 있는 평택국제중앙시장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3836144" cy="2551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평택국제중앙시장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경기도의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이라 불리는 곳으로 볼거리와 </a:t>
            </a:r>
            <a:r>
              <a:rPr lang="ko-KR" altLang="en-US" sz="3200" dirty="0" err="1">
                <a:latin typeface="Adobe 고딕 Std B" pitchFamily="34" charset="-127"/>
                <a:ea typeface="Adobe 고딕 Std B" pitchFamily="34" charset="-127"/>
              </a:rPr>
              <a:t>즐길거리가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 많다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 err="1" smtClean="0">
                <a:latin typeface="Adobe 고딕 Std B" pitchFamily="34" charset="-127"/>
                <a:ea typeface="Adobe 고딕 Std B" pitchFamily="34" charset="-127"/>
              </a:rPr>
              <a:t>송탄관광특구로</a:t>
            </a:r>
            <a:r>
              <a:rPr lang="ko-KR" altLang="en-US" sz="3200" dirty="0" smtClean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지정되어 다양한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(        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행사를 펼친다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이국의 쇼핑몰에 온 것 같은 발랄하고 독특한 분위기가 있다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 smtClean="0">
                <a:latin typeface="Adobe 고딕 Std B" pitchFamily="34" charset="-127"/>
                <a:ea typeface="Adobe 고딕 Std B" pitchFamily="34" charset="-127"/>
              </a:rPr>
              <a:t>개성만점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상점들이 많다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시장 주변 추억의 기찻길과 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       )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골목도 매력적이다</a:t>
            </a:r>
            <a:r>
              <a:rPr lang="en-US" altLang="ko-KR" sz="3200" dirty="0" smtClean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 smtClean="0">
                <a:latin typeface="Adobe 고딕 Std B" pitchFamily="34" charset="-127"/>
                <a:ea typeface="Adobe 고딕 Std B" pitchFamily="34" charset="-127"/>
              </a:rPr>
              <a:t>주한미군과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그들의 가족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세계 각국의 관광객들의 방문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latin typeface="Adobe 고딕 Std B" pitchFamily="34" charset="-127"/>
                <a:ea typeface="Adobe 고딕 Std B" pitchFamily="34" charset="-127"/>
              </a:rPr>
              <a:t>이국적인 풍경을 즐기려는 한국인이 많이 찾는다</a:t>
            </a:r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898469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평택국제중앙시장</a:t>
                      </a:r>
                      <a:r>
                        <a:rPr lang="ko-KR" altLang="en-US" sz="2800" baseline="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입구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신장쇼핑몰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334640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신장동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철길 벽화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평택국제중앙시장 상점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벽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쇼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광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핑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몰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631" y="2303506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송탄         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특구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철길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신장   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1971625" y="332044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979712" y="412978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971625" y="2528353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627784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평택국제중앙시장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699792" y="332044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3283943" y="413972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2615653" y="2528353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32856"/>
            <a:ext cx="2090344" cy="314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나이트마켓 </a:t>
            </a:r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헬로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매주 토요일 오후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시가 되면 상인과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의 참여로 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       이루어지는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공연과 체험 프로그램으로 시작</a:t>
            </a: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트랜드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거리의 다국적인 음식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필리핀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),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멕시코의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전통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페페로니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피자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양꼬치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칵테일 막걸리 등 이색적인 다국적인 음식</a:t>
            </a: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예술 장터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가죽공예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커쳐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솟대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규방체험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도자기 만들기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클레이아트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등</a:t>
            </a: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카페골목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벼룩시장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길거리 공연</a:t>
            </a: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305</Words>
  <Application>Microsoft Office PowerPoint</Application>
  <PresentationFormat>화면 슬라이드 쇼(4:3)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10</cp:revision>
  <dcterms:created xsi:type="dcterms:W3CDTF">2006-10-16T14:56:51Z</dcterms:created>
  <dcterms:modified xsi:type="dcterms:W3CDTF">2017-06-26T13:54:46Z</dcterms:modified>
</cp:coreProperties>
</file>