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5" r:id="rId7"/>
    <p:sldId id="264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CC66"/>
    <a:srgbClr val="FFCCCC"/>
    <a:srgbClr val="FFCCFF"/>
    <a:srgbClr val="FF99FF"/>
    <a:srgbClr val="FF3300"/>
    <a:srgbClr val="FF2F2F"/>
    <a:srgbClr val="54D454"/>
    <a:srgbClr val="33CC33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23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700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76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73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89814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69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62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67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776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55154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38325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5516563"/>
            <a:ext cx="9144000" cy="1341437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2" name="AutoShape 8"/>
          <p:cNvSpPr>
            <a:spLocks noChangeArrowheads="1"/>
          </p:cNvSpPr>
          <p:nvPr userDrawn="1"/>
        </p:nvSpPr>
        <p:spPr bwMode="auto">
          <a:xfrm rot="5400000">
            <a:off x="6710363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AutoShape 9"/>
          <p:cNvSpPr>
            <a:spLocks noChangeArrowheads="1"/>
          </p:cNvSpPr>
          <p:nvPr userDrawn="1"/>
        </p:nvSpPr>
        <p:spPr bwMode="auto">
          <a:xfrm rot="5400000">
            <a:off x="7969250" y="-193675"/>
            <a:ext cx="981075" cy="1368425"/>
          </a:xfrm>
          <a:prstGeom prst="flowChartDelay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4" name="AutoShape 10"/>
          <p:cNvSpPr>
            <a:spLocks noChangeArrowheads="1"/>
          </p:cNvSpPr>
          <p:nvPr userDrawn="1"/>
        </p:nvSpPr>
        <p:spPr bwMode="auto">
          <a:xfrm rot="5400000">
            <a:off x="54133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5" name="AutoShape 11"/>
          <p:cNvSpPr>
            <a:spLocks noChangeArrowheads="1"/>
          </p:cNvSpPr>
          <p:nvPr userDrawn="1"/>
        </p:nvSpPr>
        <p:spPr bwMode="auto">
          <a:xfrm rot="5400000">
            <a:off x="4117975" y="-193675"/>
            <a:ext cx="981075" cy="1368425"/>
          </a:xfrm>
          <a:prstGeom prst="flowChartDelay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6" name="AutoShape 12"/>
          <p:cNvSpPr>
            <a:spLocks noChangeArrowheads="1"/>
          </p:cNvSpPr>
          <p:nvPr userDrawn="1"/>
        </p:nvSpPr>
        <p:spPr bwMode="auto">
          <a:xfrm rot="5400000">
            <a:off x="2820988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7" name="AutoShape 13"/>
          <p:cNvSpPr>
            <a:spLocks noChangeArrowheads="1"/>
          </p:cNvSpPr>
          <p:nvPr userDrawn="1"/>
        </p:nvSpPr>
        <p:spPr bwMode="auto">
          <a:xfrm rot="5400000">
            <a:off x="1525588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8" name="AutoShape 14"/>
          <p:cNvSpPr>
            <a:spLocks noChangeArrowheads="1"/>
          </p:cNvSpPr>
          <p:nvPr userDrawn="1"/>
        </p:nvSpPr>
        <p:spPr bwMode="auto">
          <a:xfrm rot="5400000">
            <a:off x="1936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283969" y="2276872"/>
            <a:ext cx="4608511" cy="2808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가족과 함께 할 수 있는 체험프로그램은 무엇이 좋을까요</a:t>
            </a:r>
            <a:r>
              <a:rPr lang="en-US" altLang="ko-KR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?</a:t>
            </a:r>
            <a:endParaRPr lang="ko-KR" altLang="en-US" sz="4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467544" y="5661248"/>
            <a:ext cx="8280920" cy="1008112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sz="2000" dirty="0" smtClean="0"/>
              <a:t>위 질문에 대한 생각을 적어 보세요</a:t>
            </a:r>
            <a:r>
              <a:rPr lang="en-US" altLang="ko-KR" sz="2000" dirty="0" smtClean="0"/>
              <a:t>.</a:t>
            </a:r>
          </a:p>
          <a:p>
            <a:pPr latinLnBrk="1"/>
            <a:r>
              <a:rPr lang="en-US" altLang="ko-KR" sz="2000" dirty="0" smtClean="0"/>
              <a:t>[</a:t>
            </a:r>
            <a:r>
              <a:rPr lang="ko-KR" altLang="en-US" sz="2000" dirty="0" smtClean="0"/>
              <a:t>그리기 도구 모음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의 </a:t>
            </a:r>
            <a:r>
              <a:rPr lang="en-US" altLang="ko-KR" sz="2000" dirty="0" smtClean="0"/>
              <a:t>‘</a:t>
            </a:r>
            <a:r>
              <a:rPr lang="ko-KR" altLang="en-US" sz="2000" dirty="0" smtClean="0"/>
              <a:t>도형</a:t>
            </a:r>
            <a:r>
              <a:rPr lang="en-US" altLang="ko-KR" sz="2000" dirty="0" smtClean="0"/>
              <a:t>’</a:t>
            </a:r>
            <a:r>
              <a:rPr lang="ko-KR" altLang="en-US" sz="2000" dirty="0" smtClean="0"/>
              <a:t>을 </a:t>
            </a:r>
            <a:r>
              <a:rPr lang="ko-KR" altLang="en-US" sz="2000" dirty="0" smtClean="0"/>
              <a:t>삽입하고 </a:t>
            </a:r>
            <a:r>
              <a:rPr lang="en-US" altLang="ko-KR" sz="2000" dirty="0" smtClean="0"/>
              <a:t>3</a:t>
            </a:r>
            <a:r>
              <a:rPr lang="ko-KR" altLang="en-US" sz="2000" dirty="0" smtClean="0"/>
              <a:t>차원스타일을 적용해서 꾸며 보세요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67544" y="1052091"/>
            <a:ext cx="8280919" cy="720725"/>
          </a:xfrm>
          <a:prstGeom prst="rect">
            <a:avLst/>
          </a:prstGeom>
          <a:solidFill>
            <a:srgbClr val="FFC000"/>
          </a:solidFill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캠핑과 문화 예술이 있는 </a:t>
            </a:r>
            <a:r>
              <a:rPr lang="ko-KR" alt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웃다리문화촌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76872"/>
            <a:ext cx="3836144" cy="2551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웃다리</a:t>
            </a:r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문화촌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dirty="0" err="1">
                <a:latin typeface="Adobe 고딕 Std B" pitchFamily="34" charset="-127"/>
                <a:ea typeface="Adobe 고딕 Std B" pitchFamily="34" charset="-127"/>
              </a:rPr>
              <a:t>웃다리문화촌은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 평택시와 </a:t>
            </a:r>
            <a:r>
              <a:rPr lang="en-US" altLang="ko-KR" sz="3200" dirty="0" smtClean="0">
                <a:latin typeface="Adobe 고딕 Std B" pitchFamily="34" charset="-127"/>
                <a:ea typeface="Adobe 고딕 Std B" pitchFamily="34" charset="-127"/>
              </a:rPr>
              <a:t>(                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이 함께 운영한다</a:t>
            </a:r>
            <a:r>
              <a:rPr lang="en-US" altLang="ko-KR" sz="3200" dirty="0" smtClean="0">
                <a:latin typeface="Adobe 고딕 Std B" pitchFamily="34" charset="-127"/>
                <a:ea typeface="Adobe 고딕 Std B" pitchFamily="34" charset="-127"/>
              </a:rPr>
              <a:t>.  </a:t>
            </a:r>
            <a:r>
              <a:rPr lang="ko-KR" altLang="en-US" sz="3200" dirty="0" smtClean="0">
                <a:latin typeface="Adobe 고딕 Std B" pitchFamily="34" charset="-127"/>
                <a:ea typeface="Adobe 고딕 Std B" pitchFamily="34" charset="-127"/>
              </a:rPr>
              <a:t>폐교된 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구 </a:t>
            </a:r>
            <a:r>
              <a:rPr lang="ko-KR" altLang="en-US" sz="3200" dirty="0" err="1">
                <a:latin typeface="Adobe 고딕 Std B" pitchFamily="34" charset="-127"/>
                <a:ea typeface="Adobe 고딕 Std B" pitchFamily="34" charset="-127"/>
              </a:rPr>
              <a:t>서탄초등학교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3200" dirty="0" smtClean="0">
                <a:latin typeface="Adobe 고딕 Std B" pitchFamily="34" charset="-127"/>
                <a:ea typeface="Adobe 고딕 Std B" pitchFamily="34" charset="-127"/>
              </a:rPr>
              <a:t>          )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분교를 시민들의 문화적 욕구를 만족시킬 문화예술 체험공간으로 꾸몄다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주말</a:t>
            </a:r>
            <a:r>
              <a:rPr lang="en-US" altLang="ko-KR" sz="3200" dirty="0" smtClean="0">
                <a:latin typeface="Adobe 고딕 Std B" pitchFamily="34" charset="-127"/>
                <a:ea typeface="Adobe 고딕 Std B" pitchFamily="34" charset="-127"/>
              </a:rPr>
              <a:t>(          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을 선착순으로 분양한다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1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박 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일 </a:t>
            </a:r>
            <a:r>
              <a:rPr lang="ko-KR" altLang="en-US" sz="3200" dirty="0" err="1">
                <a:latin typeface="Adobe 고딕 Std B" pitchFamily="34" charset="-127"/>
                <a:ea typeface="Adobe 고딕 Std B" pitchFamily="34" charset="-127"/>
              </a:rPr>
              <a:t>체험장을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 운영한다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. “( </a:t>
            </a:r>
            <a:r>
              <a:rPr lang="en-US" altLang="ko-KR" sz="3200" dirty="0" smtClean="0">
                <a:latin typeface="Adobe 고딕 Std B" pitchFamily="34" charset="-127"/>
                <a:ea typeface="Adobe 고딕 Std B" pitchFamily="34" charset="-127"/>
              </a:rPr>
              <a:t>     )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뿔이 마을에서 별을 보다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.”</a:t>
            </a:r>
            <a:endParaRPr lang="ko-KR" altLang="en-US" sz="32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정문으로 들어가면 바로 오른쪽에 </a:t>
            </a:r>
            <a:r>
              <a:rPr lang="en-US" altLang="ko-KR" sz="3200" dirty="0" smtClean="0">
                <a:latin typeface="Adobe 고딕 Std B" pitchFamily="34" charset="-127"/>
                <a:ea typeface="Adobe 고딕 Std B" pitchFamily="34" charset="-127"/>
              </a:rPr>
              <a:t>(          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농장이 있다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2168531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가축농장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벽화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2978626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주말농장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장승과 솟대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8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>
          <a:xfrm>
            <a:off x="1259632" y="5365936"/>
            <a:ext cx="6525940" cy="1519448"/>
          </a:xfrm>
          <a:prstGeom prst="rect">
            <a:avLst/>
          </a:prstGeom>
          <a:ln w="12700">
            <a:noFill/>
          </a:ln>
        </p:spPr>
        <p:txBody>
          <a:bodyPr anchor="ctr" anchorCtr="0"/>
          <a:lstStyle>
            <a:lvl1pPr marL="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핑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속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예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관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물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박</a:t>
            </a:r>
            <a:endParaRPr lang="ko-KR" altLang="en-US" sz="2400" kern="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1631" y="2276872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웃다리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금     공    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캠     장    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1403648" y="332125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1403648" y="413059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2333154" y="243154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웃다리문화촌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낱말 퀴즈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2619697" y="332125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2977182" y="243154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3627809" y="242088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31548"/>
            <a:ext cx="3882146" cy="258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체험 프로그램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           )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손전등 만들기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개구리버거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만들기</a:t>
            </a:r>
          </a:p>
          <a:p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           )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물레체험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즉석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머그컵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만들기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다육화분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꾸미고 심어가기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핸드페인팅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커피드리퍼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       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 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전통문양 동판화 만들기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탁상 시계 만들기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은팔찌 만들기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은 목걸이</a:t>
            </a:r>
          </a:p>
          <a:p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           )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손수건 만들기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넥스카프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천연치약만들기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립밤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만들기</a:t>
            </a:r>
          </a:p>
          <a:p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           )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떡메치기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솟대 만들기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장승 만들기</a:t>
            </a:r>
          </a:p>
        </p:txBody>
      </p:sp>
    </p:spTree>
    <p:extLst>
      <p:ext uri="{BB962C8B-B14F-4D97-AF65-F5344CB8AC3E}">
        <p14:creationId xmlns:p14="http://schemas.microsoft.com/office/powerpoint/2010/main" val="175913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999107"/>
              </p:ext>
            </p:extLst>
          </p:nvPr>
        </p:nvGraphicFramePr>
        <p:xfrm>
          <a:off x="1043608" y="1124744"/>
          <a:ext cx="7128792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88032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391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20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297</Words>
  <Application>Microsoft Office PowerPoint</Application>
  <PresentationFormat>화면 슬라이드 쇼(4:3)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우리나라 수출에서 차지하는 국가별 비율</dc:title>
  <dc:creator>user</dc:creator>
  <cp:lastModifiedBy>최상길</cp:lastModifiedBy>
  <cp:revision>12</cp:revision>
  <dcterms:created xsi:type="dcterms:W3CDTF">2006-10-16T14:56:51Z</dcterms:created>
  <dcterms:modified xsi:type="dcterms:W3CDTF">2017-06-28T12:12:39Z</dcterms:modified>
</cp:coreProperties>
</file>