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3" r:id="rId5"/>
    <p:sldId id="260" r:id="rId6"/>
    <p:sldId id="265" r:id="rId7"/>
    <p:sldId id="264" r:id="rId8"/>
  </p:sldIdLst>
  <p:sldSz cx="9144000" cy="6858000" type="screen4x3"/>
  <p:notesSz cx="6858000" cy="9144000"/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5pPr>
    <a:lvl6pPr marL="2286000" algn="l" defTabSz="914400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6pPr>
    <a:lvl7pPr marL="2743200" algn="l" defTabSz="914400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7pPr>
    <a:lvl8pPr marL="3200400" algn="l" defTabSz="914400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8pPr>
    <a:lvl9pPr marL="3657600" algn="l" defTabSz="914400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FF99"/>
    <a:srgbClr val="FFCC66"/>
    <a:srgbClr val="FFCCCC"/>
    <a:srgbClr val="FFCCFF"/>
    <a:srgbClr val="FF99FF"/>
    <a:srgbClr val="FF3300"/>
    <a:srgbClr val="FF2F2F"/>
    <a:srgbClr val="54D454"/>
    <a:srgbClr val="33CC33"/>
    <a:srgbClr val="00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8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872398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870068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517659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87323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</p:spTree>
    <p:extLst>
      <p:ext uri="{BB962C8B-B14F-4D97-AF65-F5344CB8AC3E}">
        <p14:creationId xmlns:p14="http://schemas.microsoft.com/office/powerpoint/2010/main" val="18981442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806936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186205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246766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197764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</p:spTree>
    <p:extLst>
      <p:ext uri="{BB962C8B-B14F-4D97-AF65-F5344CB8AC3E}">
        <p14:creationId xmlns:p14="http://schemas.microsoft.com/office/powerpoint/2010/main" val="5515435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</p:spTree>
    <p:extLst>
      <p:ext uri="{BB962C8B-B14F-4D97-AF65-F5344CB8AC3E}">
        <p14:creationId xmlns:p14="http://schemas.microsoft.com/office/powerpoint/2010/main" val="13832507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" name="Rectangle 7"/>
          <p:cNvSpPr>
            <a:spLocks noChangeArrowheads="1"/>
          </p:cNvSpPr>
          <p:nvPr userDrawn="1"/>
        </p:nvSpPr>
        <p:spPr bwMode="auto">
          <a:xfrm>
            <a:off x="0" y="5516563"/>
            <a:ext cx="9144000" cy="1341437"/>
          </a:xfrm>
          <a:prstGeom prst="rect">
            <a:avLst/>
          </a:prstGeom>
          <a:solidFill>
            <a:srgbClr val="FF99C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032" name="AutoShape 8"/>
          <p:cNvSpPr>
            <a:spLocks noChangeArrowheads="1"/>
          </p:cNvSpPr>
          <p:nvPr userDrawn="1"/>
        </p:nvSpPr>
        <p:spPr bwMode="auto">
          <a:xfrm rot="5400000">
            <a:off x="6710363" y="-193675"/>
            <a:ext cx="981075" cy="1368425"/>
          </a:xfrm>
          <a:prstGeom prst="flowChartDelay">
            <a:avLst/>
          </a:prstGeom>
          <a:solidFill>
            <a:srgbClr val="FF2F2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033" name="AutoShape 9"/>
          <p:cNvSpPr>
            <a:spLocks noChangeArrowheads="1"/>
          </p:cNvSpPr>
          <p:nvPr userDrawn="1"/>
        </p:nvSpPr>
        <p:spPr bwMode="auto">
          <a:xfrm rot="5400000">
            <a:off x="7969250" y="-193675"/>
            <a:ext cx="981075" cy="1368425"/>
          </a:xfrm>
          <a:prstGeom prst="flowChartDelay">
            <a:avLst/>
          </a:prstGeom>
          <a:solidFill>
            <a:schemeClr val="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034" name="AutoShape 10"/>
          <p:cNvSpPr>
            <a:spLocks noChangeArrowheads="1"/>
          </p:cNvSpPr>
          <p:nvPr userDrawn="1"/>
        </p:nvSpPr>
        <p:spPr bwMode="auto">
          <a:xfrm rot="5400000">
            <a:off x="5413375" y="-193675"/>
            <a:ext cx="981075" cy="1368425"/>
          </a:xfrm>
          <a:prstGeom prst="flowChartDelay">
            <a:avLst/>
          </a:prstGeom>
          <a:solidFill>
            <a:srgbClr val="54D45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035" name="AutoShape 11"/>
          <p:cNvSpPr>
            <a:spLocks noChangeArrowheads="1"/>
          </p:cNvSpPr>
          <p:nvPr userDrawn="1"/>
        </p:nvSpPr>
        <p:spPr bwMode="auto">
          <a:xfrm rot="5400000">
            <a:off x="4117975" y="-193675"/>
            <a:ext cx="981075" cy="1368425"/>
          </a:xfrm>
          <a:prstGeom prst="flowChartDelay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036" name="AutoShape 12"/>
          <p:cNvSpPr>
            <a:spLocks noChangeArrowheads="1"/>
          </p:cNvSpPr>
          <p:nvPr userDrawn="1"/>
        </p:nvSpPr>
        <p:spPr bwMode="auto">
          <a:xfrm rot="5400000">
            <a:off x="2820988" y="-193675"/>
            <a:ext cx="981075" cy="1368425"/>
          </a:xfrm>
          <a:prstGeom prst="flowChartDelay">
            <a:avLst/>
          </a:prstGeom>
          <a:solidFill>
            <a:srgbClr val="54D45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037" name="AutoShape 13"/>
          <p:cNvSpPr>
            <a:spLocks noChangeArrowheads="1"/>
          </p:cNvSpPr>
          <p:nvPr userDrawn="1"/>
        </p:nvSpPr>
        <p:spPr bwMode="auto">
          <a:xfrm rot="5400000">
            <a:off x="1525588" y="-193675"/>
            <a:ext cx="981075" cy="1368425"/>
          </a:xfrm>
          <a:prstGeom prst="flowChartDelay">
            <a:avLst/>
          </a:prstGeom>
          <a:solidFill>
            <a:srgbClr val="FF2F2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038" name="AutoShape 14"/>
          <p:cNvSpPr>
            <a:spLocks noChangeArrowheads="1"/>
          </p:cNvSpPr>
          <p:nvPr userDrawn="1"/>
        </p:nvSpPr>
        <p:spPr bwMode="auto">
          <a:xfrm rot="5400000">
            <a:off x="193675" y="-193675"/>
            <a:ext cx="981075" cy="1368425"/>
          </a:xfrm>
          <a:prstGeom prst="flowChartDelay">
            <a:avLst/>
          </a:prstGeom>
          <a:solidFill>
            <a:srgbClr val="54D45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charset="-127"/>
          <a:ea typeface="굴림" charset="-127"/>
        </a:defRPr>
      </a:lvl2pPr>
      <a:lvl3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charset="-127"/>
          <a:ea typeface="굴림" charset="-127"/>
        </a:defRPr>
      </a:lvl3pPr>
      <a:lvl4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charset="-127"/>
          <a:ea typeface="굴림" charset="-127"/>
        </a:defRPr>
      </a:lvl4pPr>
      <a:lvl5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charset="-127"/>
          <a:ea typeface="굴림" charset="-127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charset="-127"/>
          <a:ea typeface="굴림" charset="-127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charset="-127"/>
          <a:ea typeface="굴림" charset="-127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charset="-127"/>
          <a:ea typeface="굴림" charset="-127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charset="-127"/>
          <a:ea typeface="굴림" charset="-127"/>
        </a:defRPr>
      </a:lvl9pPr>
    </p:titleStyle>
    <p:bodyStyle>
      <a:lvl1pPr marL="342900" indent="-342900" algn="l" rtl="0" fontAlgn="base" latinLnBrk="1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 latinLnBrk="1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 latinLnBrk="1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 latinLnBrk="1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59"/>
          <p:cNvSpPr>
            <a:spLocks noGrp="1" noChangeArrowheads="1"/>
          </p:cNvSpPr>
          <p:nvPr>
            <p:ph type="subTitle" idx="1"/>
          </p:nvPr>
        </p:nvSpPr>
        <p:spPr bwMode="auto">
          <a:xfrm>
            <a:off x="4314276" y="2708920"/>
            <a:ext cx="4608511" cy="1656184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ko-KR" altLang="en-US" sz="44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바른 먹거리가 </a:t>
            </a:r>
            <a:endParaRPr lang="en-US" altLang="ko-KR" sz="4400" dirty="0" smtClean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r>
              <a:rPr lang="ko-KR" altLang="en-US" sz="44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왜 중요한가요</a:t>
            </a:r>
            <a:r>
              <a:rPr lang="en-US" altLang="ko-KR" sz="44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?</a:t>
            </a:r>
            <a:endParaRPr lang="ko-KR" altLang="en-US" sz="4400" dirty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9" name="직사각형 8"/>
          <p:cNvSpPr/>
          <p:nvPr/>
        </p:nvSpPr>
        <p:spPr bwMode="auto">
          <a:xfrm>
            <a:off x="467544" y="5661248"/>
            <a:ext cx="8280920" cy="1008112"/>
          </a:xfrm>
          <a:prstGeom prst="rect">
            <a:avLst/>
          </a:prstGeom>
          <a:noFill/>
          <a:ln w="2540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latinLnBrk="1"/>
            <a:r>
              <a:rPr lang="ko-KR" altLang="en-US" sz="2000" dirty="0" smtClean="0"/>
              <a:t>위 질문에 대한 생각을 적어 보세요</a:t>
            </a:r>
            <a:r>
              <a:rPr lang="en-US" altLang="ko-KR" sz="2000" dirty="0" smtClean="0"/>
              <a:t>.</a:t>
            </a:r>
          </a:p>
          <a:p>
            <a:pPr latinLnBrk="1"/>
            <a:r>
              <a:rPr lang="ko-KR" altLang="en-US" sz="2000" dirty="0" smtClean="0"/>
              <a:t>슬라이드 </a:t>
            </a:r>
            <a:r>
              <a:rPr lang="en-US" altLang="ko-KR" sz="2000" dirty="0" smtClean="0"/>
              <a:t>3,4</a:t>
            </a:r>
            <a:r>
              <a:rPr lang="ko-KR" altLang="en-US" sz="2000" dirty="0" smtClean="0"/>
              <a:t>에서 </a:t>
            </a:r>
            <a:r>
              <a:rPr lang="en-US" altLang="ko-KR" sz="2000" dirty="0" smtClean="0"/>
              <a:t>[</a:t>
            </a:r>
            <a:r>
              <a:rPr lang="ko-KR" altLang="en-US" sz="2000" dirty="0" smtClean="0"/>
              <a:t>삽입</a:t>
            </a:r>
            <a:r>
              <a:rPr lang="en-US" altLang="ko-KR" sz="2000" dirty="0" smtClean="0"/>
              <a:t>]</a:t>
            </a:r>
            <a:r>
              <a:rPr lang="ko-KR" altLang="en-US" sz="2000" dirty="0" smtClean="0"/>
              <a:t>메뉴의 </a:t>
            </a:r>
            <a:r>
              <a:rPr lang="en-US" altLang="ko-KR" sz="2000" dirty="0" smtClean="0"/>
              <a:t>[</a:t>
            </a:r>
            <a:r>
              <a:rPr lang="ko-KR" altLang="en-US" sz="2000" dirty="0" smtClean="0"/>
              <a:t>표</a:t>
            </a:r>
            <a:r>
              <a:rPr lang="en-US" altLang="ko-KR" sz="2000" dirty="0" smtClean="0"/>
              <a:t>]</a:t>
            </a:r>
            <a:r>
              <a:rPr lang="ko-KR" altLang="en-US" sz="2000" dirty="0" smtClean="0"/>
              <a:t>를 클릭해 표를 삽입해 보세요</a:t>
            </a:r>
            <a:r>
              <a:rPr lang="en-US" altLang="ko-KR" sz="2000" dirty="0" smtClean="0"/>
              <a:t>.</a:t>
            </a:r>
            <a:endParaRPr lang="ko-KR" altLang="en-US" sz="2000" dirty="0"/>
          </a:p>
        </p:txBody>
      </p:sp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467544" y="1052091"/>
            <a:ext cx="8280919" cy="720725"/>
          </a:xfrm>
          <a:prstGeom prst="rect">
            <a:avLst/>
          </a:prstGeom>
          <a:solidFill>
            <a:srgbClr val="FFC000"/>
          </a:solidFill>
          <a:extLst/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ko-KR" alt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꽃과 식물의 향연</a:t>
            </a:r>
            <a:r>
              <a:rPr lang="en-US" altLang="ko-KR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, </a:t>
            </a:r>
            <a:r>
              <a:rPr lang="ko-KR" alt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자연테마식물원</a:t>
            </a:r>
            <a:endParaRPr lang="ko-KR" altLang="en-US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2276872"/>
            <a:ext cx="3681612" cy="244827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58"/>
          <p:cNvSpPr txBox="1">
            <a:spLocks noChangeArrowheads="1"/>
          </p:cNvSpPr>
          <p:nvPr/>
        </p:nvSpPr>
        <p:spPr bwMode="auto">
          <a:xfrm>
            <a:off x="323528" y="1052661"/>
            <a:ext cx="8348464" cy="792163"/>
          </a:xfrm>
          <a:prstGeom prst="rect">
            <a:avLst/>
          </a:prstGeom>
          <a:gradFill>
            <a:gsLst>
              <a:gs pos="0">
                <a:srgbClr val="FFF200"/>
              </a:gs>
              <a:gs pos="100000">
                <a:srgbClr val="CCFF99"/>
              </a:gs>
            </a:gsLst>
            <a:lin ang="5400000" scaled="0"/>
          </a:gradFill>
          <a:ln w="25400">
            <a:noFill/>
            <a:miter lim="800000"/>
            <a:headEnd/>
            <a:tailEnd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rtl="0" fontAlgn="base" latinLnBrk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 latinLnBrk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2pPr>
            <a:lvl3pPr algn="ctr" rtl="0" fontAlgn="base" latinLnBrk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3pPr>
            <a:lvl4pPr algn="ctr" rtl="0" fontAlgn="base" latinLnBrk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4pPr>
            <a:lvl5pPr algn="ctr" rtl="0" fontAlgn="base" latinLnBrk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5pPr>
            <a:lvl6pPr marL="457200" algn="ctr" rtl="0" fontAlgn="base" latinLnBrk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6pPr>
            <a:lvl7pPr marL="914400" algn="ctr" rtl="0" fontAlgn="base" latinLnBrk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7pPr>
            <a:lvl8pPr marL="1371600" algn="ctr" rtl="0" fontAlgn="base" latinLnBrk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8pPr>
            <a:lvl9pPr marL="1828800" algn="ctr" rtl="0" fontAlgn="base" latinLnBrk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r>
              <a:rPr lang="ko-KR" altLang="en-US" sz="4000" b="1" kern="0" dirty="0" smtClean="0">
                <a:solidFill>
                  <a:schemeClr val="tx1"/>
                </a:solidFill>
                <a:latin typeface="휴먼명조" panose="02010504000101010101" pitchFamily="2" charset="-127"/>
                <a:ea typeface="휴먼명조" panose="02010504000101010101" pitchFamily="2" charset="-127"/>
              </a:rPr>
              <a:t>자연테마식물원 </a:t>
            </a:r>
            <a:r>
              <a:rPr lang="en-US" altLang="ko-KR" sz="4000" b="1" kern="0" dirty="0" smtClean="0">
                <a:solidFill>
                  <a:schemeClr val="tx1"/>
                </a:solidFill>
                <a:latin typeface="휴먼명조" panose="02010504000101010101" pitchFamily="2" charset="-127"/>
                <a:ea typeface="휴먼명조" panose="02010504000101010101" pitchFamily="2" charset="-127"/>
              </a:rPr>
              <a:t>/ </a:t>
            </a:r>
            <a:r>
              <a:rPr lang="ko-KR" altLang="en-US" sz="4000" b="1" kern="0" dirty="0" smtClean="0">
                <a:solidFill>
                  <a:schemeClr val="tx1"/>
                </a:solidFill>
                <a:latin typeface="휴먼명조" panose="02010504000101010101" pitchFamily="2" charset="-127"/>
                <a:ea typeface="휴먼명조" panose="02010504000101010101" pitchFamily="2" charset="-127"/>
              </a:rPr>
              <a:t>농업박물관</a:t>
            </a:r>
            <a:endParaRPr lang="ko-KR" altLang="en-US" sz="4000" b="1" kern="0" dirty="0">
              <a:solidFill>
                <a:schemeClr val="tx1"/>
              </a:solidFill>
              <a:latin typeface="휴먼명조" panose="02010504000101010101" pitchFamily="2" charset="-127"/>
              <a:ea typeface="휴먼명조" panose="02010504000101010101" pitchFamily="2" charset="-127"/>
            </a:endParaRP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4" name="_x284120904"/>
          <p:cNvSpPr>
            <a:spLocks noChangeArrowheads="1"/>
          </p:cNvSpPr>
          <p:nvPr/>
        </p:nvSpPr>
        <p:spPr bwMode="auto">
          <a:xfrm>
            <a:off x="252412" y="2204864"/>
            <a:ext cx="8563595" cy="4464495"/>
          </a:xfrm>
          <a:prstGeom prst="rect">
            <a:avLst/>
          </a:prstGeom>
          <a:solidFill>
            <a:srgbClr val="CCFF99"/>
          </a:solidFill>
          <a:ln w="35941">
            <a:solidFill>
              <a:srgbClr val="6699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tabLst>
                <a:tab pos="-16527463" algn="l"/>
                <a:tab pos="-16019463" algn="l"/>
                <a:tab pos="-15511463" algn="l"/>
                <a:tab pos="-15003463" algn="l"/>
                <a:tab pos="-14495463" algn="l"/>
                <a:tab pos="-13987463" algn="l"/>
                <a:tab pos="-13479463" algn="l"/>
                <a:tab pos="508000" algn="l"/>
                <a:tab pos="1016000" algn="l"/>
                <a:tab pos="1524000" algn="l"/>
                <a:tab pos="2032000" algn="l"/>
                <a:tab pos="2540000" algn="l"/>
                <a:tab pos="3048000" algn="l"/>
                <a:tab pos="3556000" algn="l"/>
                <a:tab pos="4064000" algn="l"/>
                <a:tab pos="4572000" algn="l"/>
                <a:tab pos="5080000" algn="l"/>
                <a:tab pos="5588000" algn="l"/>
                <a:tab pos="6096000" algn="l"/>
                <a:tab pos="6604000" algn="l"/>
                <a:tab pos="7112000" algn="l"/>
                <a:tab pos="7620000" algn="l"/>
                <a:tab pos="8128000" algn="l"/>
                <a:tab pos="8636000" algn="l"/>
                <a:tab pos="9144000" algn="l"/>
                <a:tab pos="9652000" algn="l"/>
                <a:tab pos="10160000" algn="l"/>
                <a:tab pos="10668000" algn="l"/>
                <a:tab pos="11176000" algn="l"/>
                <a:tab pos="11684000" algn="l"/>
                <a:tab pos="12192000" algn="l"/>
                <a:tab pos="12700000" algn="l"/>
              </a:tabLs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>
              <a:tabLst>
                <a:tab pos="-16527463" algn="l"/>
                <a:tab pos="-16019463" algn="l"/>
                <a:tab pos="-15511463" algn="l"/>
                <a:tab pos="-15003463" algn="l"/>
                <a:tab pos="-14495463" algn="l"/>
                <a:tab pos="-13987463" algn="l"/>
                <a:tab pos="-13479463" algn="l"/>
                <a:tab pos="508000" algn="l"/>
                <a:tab pos="1016000" algn="l"/>
                <a:tab pos="1524000" algn="l"/>
                <a:tab pos="2032000" algn="l"/>
                <a:tab pos="2540000" algn="l"/>
                <a:tab pos="3048000" algn="l"/>
                <a:tab pos="3556000" algn="l"/>
                <a:tab pos="4064000" algn="l"/>
                <a:tab pos="4572000" algn="l"/>
                <a:tab pos="5080000" algn="l"/>
                <a:tab pos="5588000" algn="l"/>
                <a:tab pos="6096000" algn="l"/>
                <a:tab pos="6604000" algn="l"/>
                <a:tab pos="7112000" algn="l"/>
                <a:tab pos="7620000" algn="l"/>
                <a:tab pos="8128000" algn="l"/>
                <a:tab pos="8636000" algn="l"/>
                <a:tab pos="9144000" algn="l"/>
                <a:tab pos="9652000" algn="l"/>
                <a:tab pos="10160000" algn="l"/>
                <a:tab pos="10668000" algn="l"/>
                <a:tab pos="11176000" algn="l"/>
                <a:tab pos="11684000" algn="l"/>
                <a:tab pos="12192000" algn="l"/>
                <a:tab pos="12700000" algn="l"/>
              </a:tabLs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>
              <a:tabLst>
                <a:tab pos="-16527463" algn="l"/>
                <a:tab pos="-16019463" algn="l"/>
                <a:tab pos="-15511463" algn="l"/>
                <a:tab pos="-15003463" algn="l"/>
                <a:tab pos="-14495463" algn="l"/>
                <a:tab pos="-13987463" algn="l"/>
                <a:tab pos="-13479463" algn="l"/>
                <a:tab pos="508000" algn="l"/>
                <a:tab pos="1016000" algn="l"/>
                <a:tab pos="1524000" algn="l"/>
                <a:tab pos="2032000" algn="l"/>
                <a:tab pos="2540000" algn="l"/>
                <a:tab pos="3048000" algn="l"/>
                <a:tab pos="3556000" algn="l"/>
                <a:tab pos="4064000" algn="l"/>
                <a:tab pos="4572000" algn="l"/>
                <a:tab pos="5080000" algn="l"/>
                <a:tab pos="5588000" algn="l"/>
                <a:tab pos="6096000" algn="l"/>
                <a:tab pos="6604000" algn="l"/>
                <a:tab pos="7112000" algn="l"/>
                <a:tab pos="7620000" algn="l"/>
                <a:tab pos="8128000" algn="l"/>
                <a:tab pos="8636000" algn="l"/>
                <a:tab pos="9144000" algn="l"/>
                <a:tab pos="9652000" algn="l"/>
                <a:tab pos="10160000" algn="l"/>
                <a:tab pos="10668000" algn="l"/>
                <a:tab pos="11176000" algn="l"/>
                <a:tab pos="11684000" algn="l"/>
                <a:tab pos="12192000" algn="l"/>
                <a:tab pos="12700000" algn="l"/>
              </a:tabLs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>
              <a:tabLst>
                <a:tab pos="-16527463" algn="l"/>
                <a:tab pos="-16019463" algn="l"/>
                <a:tab pos="-15511463" algn="l"/>
                <a:tab pos="-15003463" algn="l"/>
                <a:tab pos="-14495463" algn="l"/>
                <a:tab pos="-13987463" algn="l"/>
                <a:tab pos="-13479463" algn="l"/>
                <a:tab pos="508000" algn="l"/>
                <a:tab pos="1016000" algn="l"/>
                <a:tab pos="1524000" algn="l"/>
                <a:tab pos="2032000" algn="l"/>
                <a:tab pos="2540000" algn="l"/>
                <a:tab pos="3048000" algn="l"/>
                <a:tab pos="3556000" algn="l"/>
                <a:tab pos="4064000" algn="l"/>
                <a:tab pos="4572000" algn="l"/>
                <a:tab pos="5080000" algn="l"/>
                <a:tab pos="5588000" algn="l"/>
                <a:tab pos="6096000" algn="l"/>
                <a:tab pos="6604000" algn="l"/>
                <a:tab pos="7112000" algn="l"/>
                <a:tab pos="7620000" algn="l"/>
                <a:tab pos="8128000" algn="l"/>
                <a:tab pos="8636000" algn="l"/>
                <a:tab pos="9144000" algn="l"/>
                <a:tab pos="9652000" algn="l"/>
                <a:tab pos="10160000" algn="l"/>
                <a:tab pos="10668000" algn="l"/>
                <a:tab pos="11176000" algn="l"/>
                <a:tab pos="11684000" algn="l"/>
                <a:tab pos="12192000" algn="l"/>
                <a:tab pos="12700000" algn="l"/>
              </a:tabLs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>
              <a:tabLst>
                <a:tab pos="-16527463" algn="l"/>
                <a:tab pos="-16019463" algn="l"/>
                <a:tab pos="-15511463" algn="l"/>
                <a:tab pos="-15003463" algn="l"/>
                <a:tab pos="-14495463" algn="l"/>
                <a:tab pos="-13987463" algn="l"/>
                <a:tab pos="-13479463" algn="l"/>
                <a:tab pos="508000" algn="l"/>
                <a:tab pos="1016000" algn="l"/>
                <a:tab pos="1524000" algn="l"/>
                <a:tab pos="2032000" algn="l"/>
                <a:tab pos="2540000" algn="l"/>
                <a:tab pos="3048000" algn="l"/>
                <a:tab pos="3556000" algn="l"/>
                <a:tab pos="4064000" algn="l"/>
                <a:tab pos="4572000" algn="l"/>
                <a:tab pos="5080000" algn="l"/>
                <a:tab pos="5588000" algn="l"/>
                <a:tab pos="6096000" algn="l"/>
                <a:tab pos="6604000" algn="l"/>
                <a:tab pos="7112000" algn="l"/>
                <a:tab pos="7620000" algn="l"/>
                <a:tab pos="8128000" algn="l"/>
                <a:tab pos="8636000" algn="l"/>
                <a:tab pos="9144000" algn="l"/>
                <a:tab pos="9652000" algn="l"/>
                <a:tab pos="10160000" algn="l"/>
                <a:tab pos="10668000" algn="l"/>
                <a:tab pos="11176000" algn="l"/>
                <a:tab pos="11684000" algn="l"/>
                <a:tab pos="12192000" algn="l"/>
                <a:tab pos="12700000" algn="l"/>
              </a:tabLs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-16527463" algn="l"/>
                <a:tab pos="-16019463" algn="l"/>
                <a:tab pos="-15511463" algn="l"/>
                <a:tab pos="-15003463" algn="l"/>
                <a:tab pos="-14495463" algn="l"/>
                <a:tab pos="-13987463" algn="l"/>
                <a:tab pos="-13479463" algn="l"/>
                <a:tab pos="508000" algn="l"/>
                <a:tab pos="1016000" algn="l"/>
                <a:tab pos="1524000" algn="l"/>
                <a:tab pos="2032000" algn="l"/>
                <a:tab pos="2540000" algn="l"/>
                <a:tab pos="3048000" algn="l"/>
                <a:tab pos="3556000" algn="l"/>
                <a:tab pos="4064000" algn="l"/>
                <a:tab pos="4572000" algn="l"/>
                <a:tab pos="5080000" algn="l"/>
                <a:tab pos="5588000" algn="l"/>
                <a:tab pos="6096000" algn="l"/>
                <a:tab pos="6604000" algn="l"/>
                <a:tab pos="7112000" algn="l"/>
                <a:tab pos="7620000" algn="l"/>
                <a:tab pos="8128000" algn="l"/>
                <a:tab pos="8636000" algn="l"/>
                <a:tab pos="9144000" algn="l"/>
                <a:tab pos="9652000" algn="l"/>
                <a:tab pos="10160000" algn="l"/>
                <a:tab pos="10668000" algn="l"/>
                <a:tab pos="11176000" algn="l"/>
                <a:tab pos="11684000" algn="l"/>
                <a:tab pos="12192000" algn="l"/>
                <a:tab pos="12700000" algn="l"/>
              </a:tabLs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-16527463" algn="l"/>
                <a:tab pos="-16019463" algn="l"/>
                <a:tab pos="-15511463" algn="l"/>
                <a:tab pos="-15003463" algn="l"/>
                <a:tab pos="-14495463" algn="l"/>
                <a:tab pos="-13987463" algn="l"/>
                <a:tab pos="-13479463" algn="l"/>
                <a:tab pos="508000" algn="l"/>
                <a:tab pos="1016000" algn="l"/>
                <a:tab pos="1524000" algn="l"/>
                <a:tab pos="2032000" algn="l"/>
                <a:tab pos="2540000" algn="l"/>
                <a:tab pos="3048000" algn="l"/>
                <a:tab pos="3556000" algn="l"/>
                <a:tab pos="4064000" algn="l"/>
                <a:tab pos="4572000" algn="l"/>
                <a:tab pos="5080000" algn="l"/>
                <a:tab pos="5588000" algn="l"/>
                <a:tab pos="6096000" algn="l"/>
                <a:tab pos="6604000" algn="l"/>
                <a:tab pos="7112000" algn="l"/>
                <a:tab pos="7620000" algn="l"/>
                <a:tab pos="8128000" algn="l"/>
                <a:tab pos="8636000" algn="l"/>
                <a:tab pos="9144000" algn="l"/>
                <a:tab pos="9652000" algn="l"/>
                <a:tab pos="10160000" algn="l"/>
                <a:tab pos="10668000" algn="l"/>
                <a:tab pos="11176000" algn="l"/>
                <a:tab pos="11684000" algn="l"/>
                <a:tab pos="12192000" algn="l"/>
                <a:tab pos="12700000" algn="l"/>
              </a:tabLs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-16527463" algn="l"/>
                <a:tab pos="-16019463" algn="l"/>
                <a:tab pos="-15511463" algn="l"/>
                <a:tab pos="-15003463" algn="l"/>
                <a:tab pos="-14495463" algn="l"/>
                <a:tab pos="-13987463" algn="l"/>
                <a:tab pos="-13479463" algn="l"/>
                <a:tab pos="508000" algn="l"/>
                <a:tab pos="1016000" algn="l"/>
                <a:tab pos="1524000" algn="l"/>
                <a:tab pos="2032000" algn="l"/>
                <a:tab pos="2540000" algn="l"/>
                <a:tab pos="3048000" algn="l"/>
                <a:tab pos="3556000" algn="l"/>
                <a:tab pos="4064000" algn="l"/>
                <a:tab pos="4572000" algn="l"/>
                <a:tab pos="5080000" algn="l"/>
                <a:tab pos="5588000" algn="l"/>
                <a:tab pos="6096000" algn="l"/>
                <a:tab pos="6604000" algn="l"/>
                <a:tab pos="7112000" algn="l"/>
                <a:tab pos="7620000" algn="l"/>
                <a:tab pos="8128000" algn="l"/>
                <a:tab pos="8636000" algn="l"/>
                <a:tab pos="9144000" algn="l"/>
                <a:tab pos="9652000" algn="l"/>
                <a:tab pos="10160000" algn="l"/>
                <a:tab pos="10668000" algn="l"/>
                <a:tab pos="11176000" algn="l"/>
                <a:tab pos="11684000" algn="l"/>
                <a:tab pos="12192000" algn="l"/>
                <a:tab pos="12700000" algn="l"/>
              </a:tabLs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-16527463" algn="l"/>
                <a:tab pos="-16019463" algn="l"/>
                <a:tab pos="-15511463" algn="l"/>
                <a:tab pos="-15003463" algn="l"/>
                <a:tab pos="-14495463" algn="l"/>
                <a:tab pos="-13987463" algn="l"/>
                <a:tab pos="-13479463" algn="l"/>
                <a:tab pos="508000" algn="l"/>
                <a:tab pos="1016000" algn="l"/>
                <a:tab pos="1524000" algn="l"/>
                <a:tab pos="2032000" algn="l"/>
                <a:tab pos="2540000" algn="l"/>
                <a:tab pos="3048000" algn="l"/>
                <a:tab pos="3556000" algn="l"/>
                <a:tab pos="4064000" algn="l"/>
                <a:tab pos="4572000" algn="l"/>
                <a:tab pos="5080000" algn="l"/>
                <a:tab pos="5588000" algn="l"/>
                <a:tab pos="6096000" algn="l"/>
                <a:tab pos="6604000" algn="l"/>
                <a:tab pos="7112000" algn="l"/>
                <a:tab pos="7620000" algn="l"/>
                <a:tab pos="8128000" algn="l"/>
                <a:tab pos="8636000" algn="l"/>
                <a:tab pos="9144000" algn="l"/>
                <a:tab pos="9652000" algn="l"/>
                <a:tab pos="10160000" algn="l"/>
                <a:tab pos="10668000" algn="l"/>
                <a:tab pos="11176000" algn="l"/>
                <a:tab pos="11684000" algn="l"/>
                <a:tab pos="12192000" algn="l"/>
                <a:tab pos="12700000" algn="l"/>
              </a:tabLs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r>
              <a:rPr lang="ko-KR" altLang="en-US" sz="3000" dirty="0">
                <a:latin typeface="Adobe 고딕 Std B" pitchFamily="34" charset="-127"/>
                <a:ea typeface="Adobe 고딕 Std B" pitchFamily="34" charset="-127"/>
              </a:rPr>
              <a:t>자연테마식물원은 </a:t>
            </a:r>
            <a:r>
              <a:rPr lang="en-US" altLang="ko-KR" sz="3000" dirty="0">
                <a:latin typeface="Adobe 고딕 Std B" pitchFamily="34" charset="-127"/>
                <a:ea typeface="Adobe 고딕 Std B" pitchFamily="34" charset="-127"/>
              </a:rPr>
              <a:t>( </a:t>
            </a:r>
            <a:r>
              <a:rPr lang="en-US" altLang="ko-KR" sz="3000" dirty="0" smtClean="0">
                <a:latin typeface="Adobe 고딕 Std B" pitchFamily="34" charset="-127"/>
                <a:ea typeface="Adobe 고딕 Std B" pitchFamily="34" charset="-127"/>
              </a:rPr>
              <a:t>       )</a:t>
            </a:r>
            <a:r>
              <a:rPr lang="ko-KR" altLang="en-US" sz="3000" dirty="0">
                <a:latin typeface="Adobe 고딕 Std B" pitchFamily="34" charset="-127"/>
                <a:ea typeface="Adobe 고딕 Std B" pitchFamily="34" charset="-127"/>
              </a:rPr>
              <a:t>기술센터 내에 있다</a:t>
            </a:r>
            <a:r>
              <a:rPr lang="en-US" altLang="ko-KR" sz="3000" dirty="0">
                <a:latin typeface="Adobe 고딕 Std B" pitchFamily="34" charset="-127"/>
                <a:ea typeface="Adobe 고딕 Std B" pitchFamily="34" charset="-127"/>
              </a:rPr>
              <a:t>.</a:t>
            </a:r>
            <a:endParaRPr lang="ko-KR" altLang="en-US" sz="3000" dirty="0">
              <a:latin typeface="Adobe 고딕 Std B" pitchFamily="34" charset="-127"/>
              <a:ea typeface="Adobe 고딕 Std B" pitchFamily="34" charset="-127"/>
            </a:endParaRPr>
          </a:p>
          <a:p>
            <a:r>
              <a:rPr lang="ko-KR" altLang="en-US" sz="3000" dirty="0">
                <a:latin typeface="Adobe 고딕 Std B" pitchFamily="34" charset="-127"/>
                <a:ea typeface="Adobe 고딕 Std B" pitchFamily="34" charset="-127"/>
              </a:rPr>
              <a:t>모두 </a:t>
            </a:r>
            <a:r>
              <a:rPr lang="en-US" altLang="ko-KR" sz="3000" dirty="0">
                <a:latin typeface="Adobe 고딕 Std B" pitchFamily="34" charset="-127"/>
                <a:ea typeface="Adobe 고딕 Std B" pitchFamily="34" charset="-127"/>
              </a:rPr>
              <a:t>171</a:t>
            </a:r>
            <a:r>
              <a:rPr lang="ko-KR" altLang="en-US" sz="3000" dirty="0">
                <a:latin typeface="Adobe 고딕 Std B" pitchFamily="34" charset="-127"/>
                <a:ea typeface="Adobe 고딕 Std B" pitchFamily="34" charset="-127"/>
              </a:rPr>
              <a:t>종 </a:t>
            </a:r>
            <a:r>
              <a:rPr lang="en-US" altLang="ko-KR" sz="3000" dirty="0">
                <a:latin typeface="Adobe 고딕 Std B" pitchFamily="34" charset="-127"/>
                <a:ea typeface="Adobe 고딕 Std B" pitchFamily="34" charset="-127"/>
              </a:rPr>
              <a:t>5300</a:t>
            </a:r>
            <a:r>
              <a:rPr lang="ko-KR" altLang="en-US" sz="3000" dirty="0">
                <a:latin typeface="Adobe 고딕 Std B" pitchFamily="34" charset="-127"/>
                <a:ea typeface="Adobe 고딕 Std B" pitchFamily="34" charset="-127"/>
              </a:rPr>
              <a:t>본의 식물이 있다</a:t>
            </a:r>
            <a:r>
              <a:rPr lang="en-US" altLang="ko-KR" sz="3000" dirty="0">
                <a:latin typeface="Adobe 고딕 Std B" pitchFamily="34" charset="-127"/>
                <a:ea typeface="Adobe 고딕 Std B" pitchFamily="34" charset="-127"/>
              </a:rPr>
              <a:t>.</a:t>
            </a:r>
            <a:endParaRPr lang="ko-KR" altLang="en-US" sz="3000" dirty="0">
              <a:latin typeface="Adobe 고딕 Std B" pitchFamily="34" charset="-127"/>
              <a:ea typeface="Adobe 고딕 Std B" pitchFamily="34" charset="-127"/>
            </a:endParaRPr>
          </a:p>
          <a:p>
            <a:r>
              <a:rPr lang="ko-KR" altLang="en-US" sz="3000" dirty="0" err="1">
                <a:latin typeface="Adobe 고딕 Std B" pitchFamily="34" charset="-127"/>
                <a:ea typeface="Adobe 고딕 Std B" pitchFamily="34" charset="-127"/>
              </a:rPr>
              <a:t>테마관은</a:t>
            </a:r>
            <a:r>
              <a:rPr lang="ko-KR" altLang="en-US" sz="3000" dirty="0">
                <a:latin typeface="Adobe 고딕 Std B" pitchFamily="34" charset="-127"/>
                <a:ea typeface="Adobe 고딕 Std B" pitchFamily="34" charset="-127"/>
              </a:rPr>
              <a:t> 자생관</a:t>
            </a:r>
            <a:r>
              <a:rPr lang="en-US" altLang="ko-KR" sz="3000" dirty="0">
                <a:latin typeface="Adobe 고딕 Std B" pitchFamily="34" charset="-127"/>
                <a:ea typeface="Adobe 고딕 Std B" pitchFamily="34" charset="-127"/>
              </a:rPr>
              <a:t>, </a:t>
            </a:r>
            <a:r>
              <a:rPr lang="en-US" altLang="ko-KR" sz="3000" dirty="0" smtClean="0">
                <a:latin typeface="Adobe 고딕 Std B" pitchFamily="34" charset="-127"/>
                <a:ea typeface="Adobe 고딕 Std B" pitchFamily="34" charset="-127"/>
              </a:rPr>
              <a:t>(           </a:t>
            </a:r>
            <a:r>
              <a:rPr lang="en-US" altLang="ko-KR" sz="3000" dirty="0">
                <a:latin typeface="Adobe 고딕 Std B" pitchFamily="34" charset="-127"/>
                <a:ea typeface="Adobe 고딕 Std B" pitchFamily="34" charset="-127"/>
              </a:rPr>
              <a:t>)</a:t>
            </a:r>
            <a:r>
              <a:rPr lang="ko-KR" altLang="en-US" sz="3000" dirty="0">
                <a:latin typeface="Adobe 고딕 Std B" pitchFamily="34" charset="-127"/>
                <a:ea typeface="Adobe 고딕 Std B" pitchFamily="34" charset="-127"/>
              </a:rPr>
              <a:t>으로 나뉘어 있다</a:t>
            </a:r>
            <a:r>
              <a:rPr lang="en-US" altLang="ko-KR" sz="3000" dirty="0">
                <a:latin typeface="Adobe 고딕 Std B" pitchFamily="34" charset="-127"/>
                <a:ea typeface="Adobe 고딕 Std B" pitchFamily="34" charset="-127"/>
              </a:rPr>
              <a:t>.</a:t>
            </a:r>
            <a:endParaRPr lang="ko-KR" altLang="en-US" sz="3000" dirty="0">
              <a:latin typeface="Adobe 고딕 Std B" pitchFamily="34" charset="-127"/>
              <a:ea typeface="Adobe 고딕 Std B" pitchFamily="34" charset="-127"/>
            </a:endParaRPr>
          </a:p>
          <a:p>
            <a:r>
              <a:rPr lang="ko-KR" altLang="en-US" sz="3000" dirty="0">
                <a:latin typeface="Adobe 고딕 Std B" pitchFamily="34" charset="-127"/>
                <a:ea typeface="Adobe 고딕 Std B" pitchFamily="34" charset="-127"/>
              </a:rPr>
              <a:t>농업박물관 </a:t>
            </a:r>
            <a:r>
              <a:rPr lang="en-US" altLang="ko-KR" sz="3000" dirty="0">
                <a:latin typeface="Adobe 고딕 Std B" pitchFamily="34" charset="-127"/>
                <a:ea typeface="Adobe 고딕 Std B" pitchFamily="34" charset="-127"/>
              </a:rPr>
              <a:t>1</a:t>
            </a:r>
            <a:r>
              <a:rPr lang="ko-KR" altLang="en-US" sz="3000" dirty="0">
                <a:latin typeface="Adobe 고딕 Std B" pitchFamily="34" charset="-127"/>
                <a:ea typeface="Adobe 고딕 Std B" pitchFamily="34" charset="-127"/>
              </a:rPr>
              <a:t>층은 농경유물역사관이며 계절별 농기구 및 생활소품</a:t>
            </a:r>
            <a:r>
              <a:rPr lang="en-US" altLang="ko-KR" sz="3000" dirty="0">
                <a:latin typeface="Adobe 고딕 Std B" pitchFamily="34" charset="-127"/>
                <a:ea typeface="Adobe 고딕 Std B" pitchFamily="34" charset="-127"/>
              </a:rPr>
              <a:t>, </a:t>
            </a:r>
            <a:r>
              <a:rPr lang="ko-KR" altLang="en-US" sz="3000" dirty="0" err="1">
                <a:latin typeface="Adobe 고딕 Std B" pitchFamily="34" charset="-127"/>
                <a:ea typeface="Adobe 고딕 Std B" pitchFamily="34" charset="-127"/>
              </a:rPr>
              <a:t>농가월경가</a:t>
            </a:r>
            <a:r>
              <a:rPr lang="ko-KR" altLang="en-US" sz="3000" dirty="0">
                <a:latin typeface="Adobe 고딕 Std B" pitchFamily="34" charset="-127"/>
                <a:ea typeface="Adobe 고딕 Std B" pitchFamily="34" charset="-127"/>
              </a:rPr>
              <a:t> 등을 관람할 수 있다</a:t>
            </a:r>
            <a:r>
              <a:rPr lang="en-US" altLang="ko-KR" sz="3000" dirty="0">
                <a:latin typeface="Adobe 고딕 Std B" pitchFamily="34" charset="-127"/>
                <a:ea typeface="Adobe 고딕 Std B" pitchFamily="34" charset="-127"/>
              </a:rPr>
              <a:t>.</a:t>
            </a:r>
            <a:endParaRPr lang="ko-KR" altLang="en-US" sz="3000" dirty="0">
              <a:latin typeface="Adobe 고딕 Std B" pitchFamily="34" charset="-127"/>
              <a:ea typeface="Adobe 고딕 Std B" pitchFamily="34" charset="-127"/>
            </a:endParaRPr>
          </a:p>
          <a:p>
            <a:r>
              <a:rPr lang="ko-KR" altLang="en-US" sz="3000" dirty="0">
                <a:latin typeface="Adobe 고딕 Std B" pitchFamily="34" charset="-127"/>
                <a:ea typeface="Adobe 고딕 Std B" pitchFamily="34" charset="-127"/>
              </a:rPr>
              <a:t>농업박물관 </a:t>
            </a:r>
            <a:r>
              <a:rPr lang="en-US" altLang="ko-KR" sz="3000" dirty="0">
                <a:latin typeface="Adobe 고딕 Std B" pitchFamily="34" charset="-127"/>
                <a:ea typeface="Adobe 고딕 Std B" pitchFamily="34" charset="-127"/>
              </a:rPr>
              <a:t>2</a:t>
            </a:r>
            <a:r>
              <a:rPr lang="ko-KR" altLang="en-US" sz="3000" dirty="0">
                <a:latin typeface="Adobe 고딕 Std B" pitchFamily="34" charset="-127"/>
                <a:ea typeface="Adobe 고딕 Std B" pitchFamily="34" charset="-127"/>
              </a:rPr>
              <a:t>층은 세계농업과 평택 농업의 </a:t>
            </a:r>
            <a:r>
              <a:rPr lang="ko-KR" altLang="en-US" sz="3000" dirty="0" err="1">
                <a:latin typeface="Adobe 고딕 Std B" pitchFamily="34" charset="-127"/>
                <a:ea typeface="Adobe 고딕 Std B" pitchFamily="34" charset="-127"/>
              </a:rPr>
              <a:t>미래관이며</a:t>
            </a:r>
            <a:r>
              <a:rPr lang="ko-KR" altLang="en-US" sz="3000" dirty="0">
                <a:latin typeface="Adobe 고딕 Std B" pitchFamily="34" charset="-127"/>
                <a:ea typeface="Adobe 고딕 Std B" pitchFamily="34" charset="-127"/>
              </a:rPr>
              <a:t> 평택</a:t>
            </a:r>
            <a:r>
              <a:rPr lang="en-US" altLang="ko-KR" sz="3000" dirty="0">
                <a:latin typeface="Adobe 고딕 Std B" pitchFamily="34" charset="-127"/>
                <a:ea typeface="Adobe 고딕 Std B" pitchFamily="34" charset="-127"/>
              </a:rPr>
              <a:t>( </a:t>
            </a:r>
            <a:r>
              <a:rPr lang="en-US" altLang="ko-KR" sz="3000" dirty="0" smtClean="0">
                <a:latin typeface="Adobe 고딕 Std B" pitchFamily="34" charset="-127"/>
                <a:ea typeface="Adobe 고딕 Std B" pitchFamily="34" charset="-127"/>
              </a:rPr>
              <a:t>    )</a:t>
            </a:r>
            <a:r>
              <a:rPr lang="ko-KR" altLang="en-US" sz="3000" dirty="0">
                <a:latin typeface="Adobe 고딕 Std B" pitchFamily="34" charset="-127"/>
                <a:ea typeface="Adobe 고딕 Std B" pitchFamily="34" charset="-127"/>
              </a:rPr>
              <a:t>과 </a:t>
            </a:r>
            <a:r>
              <a:rPr lang="en-US" altLang="ko-KR" sz="3000" dirty="0" smtClean="0">
                <a:latin typeface="Adobe 고딕 Std B" pitchFamily="34" charset="-127"/>
                <a:ea typeface="Adobe 고딕 Std B" pitchFamily="34" charset="-127"/>
              </a:rPr>
              <a:t>(     </a:t>
            </a:r>
            <a:r>
              <a:rPr lang="en-US" altLang="ko-KR" sz="3000" dirty="0">
                <a:latin typeface="Adobe 고딕 Std B" pitchFamily="34" charset="-127"/>
                <a:ea typeface="Adobe 고딕 Std B" pitchFamily="34" charset="-127"/>
              </a:rPr>
              <a:t>)</a:t>
            </a:r>
            <a:r>
              <a:rPr lang="ko-KR" altLang="en-US" sz="3000" dirty="0">
                <a:latin typeface="Adobe 고딕 Std B" pitchFamily="34" charset="-127"/>
                <a:ea typeface="Adobe 고딕 Std B" pitchFamily="34" charset="-127"/>
              </a:rPr>
              <a:t>의 역사 및 </a:t>
            </a:r>
            <a:r>
              <a:rPr lang="ko-KR" altLang="en-US" sz="3000" dirty="0" err="1">
                <a:latin typeface="Adobe 고딕 Std B" pitchFamily="34" charset="-127"/>
                <a:ea typeface="Adobe 고딕 Std B" pitchFamily="34" charset="-127"/>
              </a:rPr>
              <a:t>품종별</a:t>
            </a:r>
            <a:r>
              <a:rPr lang="ko-KR" altLang="en-US" sz="3000" dirty="0">
                <a:latin typeface="Adobe 고딕 Std B" pitchFamily="34" charset="-127"/>
                <a:ea typeface="Adobe 고딕 Std B" pitchFamily="34" charset="-127"/>
              </a:rPr>
              <a:t> 전시</a:t>
            </a:r>
            <a:r>
              <a:rPr lang="en-US" altLang="ko-KR" sz="3000" dirty="0">
                <a:latin typeface="Adobe 고딕 Std B" pitchFamily="34" charset="-127"/>
                <a:ea typeface="Adobe 고딕 Std B" pitchFamily="34" charset="-127"/>
              </a:rPr>
              <a:t>, </a:t>
            </a:r>
            <a:r>
              <a:rPr lang="ko-KR" altLang="en-US" sz="3000" dirty="0">
                <a:latin typeface="Adobe 고딕 Std B" pitchFamily="34" charset="-127"/>
                <a:ea typeface="Adobe 고딕 Std B" pitchFamily="34" charset="-127"/>
              </a:rPr>
              <a:t>세계농업에 대한 소개</a:t>
            </a:r>
            <a:r>
              <a:rPr lang="en-US" altLang="ko-KR" sz="3000" dirty="0">
                <a:latin typeface="Adobe 고딕 Std B" pitchFamily="34" charset="-127"/>
                <a:ea typeface="Adobe 고딕 Std B" pitchFamily="34" charset="-127"/>
              </a:rPr>
              <a:t>, </a:t>
            </a:r>
            <a:r>
              <a:rPr lang="ko-KR" altLang="en-US" sz="3000" dirty="0">
                <a:latin typeface="Adobe 고딕 Std B" pitchFamily="34" charset="-127"/>
                <a:ea typeface="Adobe 고딕 Std B" pitchFamily="34" charset="-127"/>
              </a:rPr>
              <a:t>천연염색직물과 염료 등을 관람할 수 있다</a:t>
            </a:r>
            <a:r>
              <a:rPr lang="en-US" altLang="ko-KR" sz="3000" dirty="0">
                <a:latin typeface="Adobe 고딕 Std B" pitchFamily="34" charset="-127"/>
                <a:ea typeface="Adobe 고딕 Std B" pitchFamily="34" charset="-127"/>
              </a:rPr>
              <a:t>. </a:t>
            </a:r>
            <a:endParaRPr lang="ko-KR" altLang="en-US" sz="3000" dirty="0">
              <a:latin typeface="Adobe 고딕 Std B" pitchFamily="34" charset="-127"/>
              <a:ea typeface="Adobe 고딕 Std B" pitchFamily="34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325742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내용 개체 틀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05767485"/>
              </p:ext>
            </p:extLst>
          </p:nvPr>
        </p:nvGraphicFramePr>
        <p:xfrm>
          <a:off x="457200" y="1052736"/>
          <a:ext cx="8229600" cy="561662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229600"/>
              </a:tblGrid>
              <a:tr h="576064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2800" dirty="0" smtClean="0">
                          <a:solidFill>
                            <a:schemeClr val="tx1"/>
                          </a:solidFill>
                          <a:latin typeface="Adobe 고딕 Std B" pitchFamily="34" charset="-127"/>
                          <a:ea typeface="Adobe 고딕 Std B" pitchFamily="34" charset="-127"/>
                        </a:rPr>
                        <a:t>자연테마식물원 내부</a:t>
                      </a:r>
                      <a:endParaRPr lang="ko-KR" altLang="en-US" sz="2800" dirty="0">
                        <a:solidFill>
                          <a:schemeClr val="tx1"/>
                        </a:solidFill>
                        <a:latin typeface="Adobe 고딕 Std B" pitchFamily="34" charset="-127"/>
                        <a:ea typeface="Adobe 고딕 Std B" pitchFamily="34" charset="-127"/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</a:tr>
              <a:tr h="2088232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dirty="0" err="1" smtClean="0"/>
                        <a:t>스마트폰이나</a:t>
                      </a:r>
                      <a:r>
                        <a:rPr lang="ko-KR" altLang="en-US" dirty="0" smtClean="0"/>
                        <a:t> 카메라로 촬영한 사진을 삽입하세요</a:t>
                      </a:r>
                      <a:r>
                        <a:rPr lang="en-US" altLang="ko-KR" dirty="0" smtClean="0"/>
                        <a:t>.</a:t>
                      </a:r>
                    </a:p>
                    <a:p>
                      <a:pPr marL="0" marR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[</a:t>
                      </a:r>
                      <a:r>
                        <a:rPr lang="ko-KR" alt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삽입</a:t>
                      </a: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] </a:t>
                      </a:r>
                      <a:r>
                        <a:rPr lang="ko-KR" alt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메뉴의 </a:t>
                      </a: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[</a:t>
                      </a:r>
                      <a:r>
                        <a:rPr lang="ko-KR" alt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그림 </a:t>
                      </a: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 </a:t>
                      </a:r>
                      <a:r>
                        <a:rPr lang="ko-KR" alt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그림 파일</a:t>
                      </a: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]</a:t>
                      </a:r>
                      <a:r>
                        <a:rPr lang="ko-KR" alt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을 클릭해 그림파일을 삽입하세요</a:t>
                      </a: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</a:p>
                    <a:p>
                      <a:pPr marL="0" marR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또는 </a:t>
                      </a:r>
                      <a:r>
                        <a:rPr lang="en-US" altLang="ko-KR" sz="1800" dirty="0" smtClean="0"/>
                        <a:t>[</a:t>
                      </a:r>
                      <a:r>
                        <a:rPr lang="ko-KR" altLang="en-US" sz="1800" dirty="0" smtClean="0"/>
                        <a:t>삽입</a:t>
                      </a:r>
                      <a:r>
                        <a:rPr lang="en-US" altLang="ko-KR" sz="1800" dirty="0" smtClean="0"/>
                        <a:t>]</a:t>
                      </a:r>
                      <a:r>
                        <a:rPr lang="ko-KR" altLang="en-US" sz="1800" dirty="0" smtClean="0"/>
                        <a:t>메뉴의 </a:t>
                      </a:r>
                      <a:r>
                        <a:rPr lang="en-US" altLang="ko-KR" sz="1800" dirty="0" smtClean="0"/>
                        <a:t>[</a:t>
                      </a:r>
                      <a:r>
                        <a:rPr lang="ko-KR" altLang="en-US" sz="1800" dirty="0" smtClean="0"/>
                        <a:t>표</a:t>
                      </a:r>
                      <a:r>
                        <a:rPr lang="en-US" altLang="ko-KR" sz="1800" dirty="0" smtClean="0"/>
                        <a:t>]</a:t>
                      </a:r>
                      <a:r>
                        <a:rPr lang="ko-KR" altLang="en-US" sz="1800" dirty="0" smtClean="0"/>
                        <a:t>를 클릭해 새로운 표를 삽입해도 됩니다</a:t>
                      </a:r>
                    </a:p>
                    <a:p>
                      <a:pPr marL="0" marR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dirty="0"/>
                    </a:p>
                  </a:txBody>
                  <a:tcPr/>
                </a:tc>
              </a:tr>
              <a:tr h="552545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2800" dirty="0" smtClean="0">
                          <a:latin typeface="Adobe 고딕 Std B" pitchFamily="34" charset="-127"/>
                          <a:ea typeface="Adobe 고딕 Std B" pitchFamily="34" charset="-127"/>
                        </a:rPr>
                        <a:t>원두막</a:t>
                      </a:r>
                      <a:endParaRPr lang="ko-KR" altLang="en-US" sz="2800" dirty="0">
                        <a:latin typeface="Adobe 고딕 Std B" pitchFamily="34" charset="-127"/>
                        <a:ea typeface="Adobe 고딕 Std B" pitchFamily="34" charset="-127"/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</a:tr>
              <a:tr h="2399783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dirty="0" err="1" smtClean="0"/>
                        <a:t>스마트폰이나</a:t>
                      </a:r>
                      <a:r>
                        <a:rPr lang="ko-KR" altLang="en-US" dirty="0" smtClean="0"/>
                        <a:t> 카메라로</a:t>
                      </a:r>
                      <a:r>
                        <a:rPr lang="ko-KR" altLang="en-US" baseline="0" dirty="0" smtClean="0"/>
                        <a:t> 촬영한 사진을 삽입하세요</a:t>
                      </a:r>
                      <a:r>
                        <a:rPr lang="en-US" altLang="ko-KR" baseline="0" dirty="0" smtClean="0"/>
                        <a:t>.</a:t>
                      </a:r>
                    </a:p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[</a:t>
                      </a:r>
                      <a:r>
                        <a:rPr lang="ko-KR" alt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삽입</a:t>
                      </a: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] </a:t>
                      </a:r>
                      <a:r>
                        <a:rPr lang="ko-KR" alt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메뉴의 </a:t>
                      </a: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[</a:t>
                      </a:r>
                      <a:r>
                        <a:rPr lang="ko-KR" alt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그림 </a:t>
                      </a: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 </a:t>
                      </a:r>
                      <a:r>
                        <a:rPr lang="ko-KR" alt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그림 파일</a:t>
                      </a: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]</a:t>
                      </a:r>
                      <a:r>
                        <a:rPr lang="ko-KR" alt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을 클릭해 그림파일을 삽입하세요</a:t>
                      </a: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</a:p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dirty="0" smtClean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25742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내용 개체 틀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78742183"/>
              </p:ext>
            </p:extLst>
          </p:nvPr>
        </p:nvGraphicFramePr>
        <p:xfrm>
          <a:off x="457200" y="1052736"/>
          <a:ext cx="8229600" cy="561662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229600"/>
              </a:tblGrid>
              <a:tr h="576064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2800" dirty="0" smtClean="0">
                          <a:solidFill>
                            <a:schemeClr val="tx1"/>
                          </a:solidFill>
                          <a:latin typeface="Adobe 고딕 Std B" pitchFamily="34" charset="-127"/>
                          <a:ea typeface="Adobe 고딕 Std B" pitchFamily="34" charset="-127"/>
                        </a:rPr>
                        <a:t>농업 박물관</a:t>
                      </a:r>
                      <a:endParaRPr lang="ko-KR" altLang="en-US" sz="2800" dirty="0">
                        <a:solidFill>
                          <a:schemeClr val="tx1"/>
                        </a:solidFill>
                        <a:latin typeface="Adobe 고딕 Std B" pitchFamily="34" charset="-127"/>
                        <a:ea typeface="Adobe 고딕 Std B" pitchFamily="34" charset="-127"/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</a:tr>
              <a:tr h="2088232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dirty="0" err="1" smtClean="0"/>
                        <a:t>스마트폰이나</a:t>
                      </a:r>
                      <a:r>
                        <a:rPr lang="ko-KR" altLang="en-US" dirty="0" smtClean="0"/>
                        <a:t> 카메라로 촬영한 사진을 삽입하세요</a:t>
                      </a:r>
                      <a:r>
                        <a:rPr lang="en-US" altLang="ko-KR" dirty="0" smtClean="0"/>
                        <a:t>.</a:t>
                      </a:r>
                    </a:p>
                    <a:p>
                      <a:pPr marL="0" marR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[</a:t>
                      </a:r>
                      <a:r>
                        <a:rPr lang="ko-KR" alt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삽입</a:t>
                      </a: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] </a:t>
                      </a:r>
                      <a:r>
                        <a:rPr lang="ko-KR" alt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메뉴의 </a:t>
                      </a: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[</a:t>
                      </a:r>
                      <a:r>
                        <a:rPr lang="ko-KR" alt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그림 </a:t>
                      </a: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 </a:t>
                      </a:r>
                      <a:r>
                        <a:rPr lang="ko-KR" alt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그림 파일</a:t>
                      </a: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]</a:t>
                      </a:r>
                      <a:r>
                        <a:rPr lang="ko-KR" alt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을 클릭해 그림파일을 삽입하세요</a:t>
                      </a: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</a:p>
                    <a:p>
                      <a:pPr marL="0" marR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또는 </a:t>
                      </a: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[</a:t>
                      </a:r>
                      <a:r>
                        <a:rPr lang="ko-KR" alt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삽입</a:t>
                      </a: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]</a:t>
                      </a:r>
                      <a:r>
                        <a:rPr lang="ko-KR" alt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메뉴의 </a:t>
                      </a: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[</a:t>
                      </a:r>
                      <a:r>
                        <a:rPr lang="ko-KR" alt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표</a:t>
                      </a: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]</a:t>
                      </a:r>
                      <a:r>
                        <a:rPr lang="ko-KR" alt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를 클릭해 이용해 새로운 표를 삽입해도 됩니다</a:t>
                      </a: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  <a:endParaRPr lang="ko-KR" altLang="en-US" dirty="0"/>
                    </a:p>
                  </a:txBody>
                  <a:tcPr/>
                </a:tc>
              </a:tr>
              <a:tr h="552545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2800" dirty="0" smtClean="0">
                          <a:latin typeface="Adobe 고딕 Std B" pitchFamily="34" charset="-127"/>
                          <a:ea typeface="Adobe 고딕 Std B" pitchFamily="34" charset="-127"/>
                        </a:rPr>
                        <a:t>농업 박물관 내부</a:t>
                      </a:r>
                      <a:endParaRPr lang="ko-KR" altLang="en-US" sz="2800" dirty="0">
                        <a:latin typeface="Adobe 고딕 Std B" pitchFamily="34" charset="-127"/>
                        <a:ea typeface="Adobe 고딕 Std B" pitchFamily="34" charset="-127"/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</a:tr>
              <a:tr h="2399783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dirty="0" err="1" smtClean="0"/>
                        <a:t>스마트폰이나</a:t>
                      </a:r>
                      <a:r>
                        <a:rPr lang="ko-KR" altLang="en-US" dirty="0" smtClean="0"/>
                        <a:t> 카메라로</a:t>
                      </a:r>
                      <a:r>
                        <a:rPr lang="ko-KR" altLang="en-US" baseline="0" dirty="0" smtClean="0"/>
                        <a:t> 촬영한 사진을 삽입하세요</a:t>
                      </a:r>
                      <a:r>
                        <a:rPr lang="en-US" altLang="ko-KR" baseline="0" dirty="0" smtClean="0"/>
                        <a:t>.</a:t>
                      </a:r>
                    </a:p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[</a:t>
                      </a:r>
                      <a:r>
                        <a:rPr lang="ko-KR" alt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삽입</a:t>
                      </a: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] </a:t>
                      </a:r>
                      <a:r>
                        <a:rPr lang="ko-KR" alt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메뉴의 </a:t>
                      </a: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[</a:t>
                      </a:r>
                      <a:r>
                        <a:rPr lang="ko-KR" alt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그림 </a:t>
                      </a: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 </a:t>
                      </a:r>
                      <a:r>
                        <a:rPr lang="ko-KR" alt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그림 파일</a:t>
                      </a: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]</a:t>
                      </a:r>
                      <a:r>
                        <a:rPr lang="ko-KR" alt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을 클릭해 그림파일을 삽입하세요</a:t>
                      </a: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  <a:endParaRPr lang="ko-KR" altLang="en-US" dirty="0" smtClean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34861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내용 개체 틀 2"/>
          <p:cNvSpPr txBox="1">
            <a:spLocks/>
          </p:cNvSpPr>
          <p:nvPr/>
        </p:nvSpPr>
        <p:spPr>
          <a:xfrm>
            <a:off x="1259632" y="5365936"/>
            <a:ext cx="6525940" cy="1519448"/>
          </a:xfrm>
          <a:prstGeom prst="rect">
            <a:avLst/>
          </a:prstGeom>
          <a:ln w="12700">
            <a:noFill/>
          </a:ln>
        </p:spPr>
        <p:txBody>
          <a:bodyPr anchor="ctr" anchorCtr="0"/>
          <a:lstStyle>
            <a:lvl1pPr marL="0" indent="0" algn="ctr" rtl="0" fontAlgn="base" latinLnBrk="1">
              <a:spcBef>
                <a:spcPct val="20000"/>
              </a:spcBef>
              <a:spcAft>
                <a:spcPct val="0"/>
              </a:spcAft>
              <a:buNone/>
              <a:defRPr kumimoji="1"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fontAlgn="base" latinLnBrk="1">
              <a:spcBef>
                <a:spcPct val="20000"/>
              </a:spcBef>
              <a:spcAft>
                <a:spcPct val="0"/>
              </a:spcAft>
              <a:buNone/>
              <a:defRPr kumimoji="1"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914400" indent="0" algn="ctr" rtl="0" fontAlgn="base" latinLnBrk="1">
              <a:spcBef>
                <a:spcPct val="20000"/>
              </a:spcBef>
              <a:spcAft>
                <a:spcPct val="0"/>
              </a:spcAft>
              <a:buNone/>
              <a:defRPr kumimoji="1"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371600" indent="0" algn="ctr" rtl="0" fontAlgn="base" latinLnBrk="1">
              <a:spcBef>
                <a:spcPct val="20000"/>
              </a:spcBef>
              <a:spcAft>
                <a:spcPct val="0"/>
              </a:spcAft>
              <a:buNone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1828800" indent="0" algn="ctr" rtl="0" fontAlgn="base" latinLnBrk="1">
              <a:spcBef>
                <a:spcPct val="20000"/>
              </a:spcBef>
              <a:spcAft>
                <a:spcPct val="0"/>
              </a:spcAft>
              <a:buNone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286000" indent="0" algn="ctr" rtl="0" fontAlgn="base" latinLnBrk="1">
              <a:spcBef>
                <a:spcPct val="20000"/>
              </a:spcBef>
              <a:spcAft>
                <a:spcPct val="0"/>
              </a:spcAft>
              <a:buNone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743200" indent="0" algn="ctr" rtl="0" fontAlgn="base" latinLnBrk="1">
              <a:spcBef>
                <a:spcPct val="20000"/>
              </a:spcBef>
              <a:spcAft>
                <a:spcPct val="0"/>
              </a:spcAft>
              <a:buNone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200400" indent="0" algn="ctr" rtl="0" fontAlgn="base" latinLnBrk="1">
              <a:spcBef>
                <a:spcPct val="20000"/>
              </a:spcBef>
              <a:spcAft>
                <a:spcPct val="0"/>
              </a:spcAft>
              <a:buNone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657600" indent="0" algn="ctr" rtl="0" fontAlgn="base" latinLnBrk="1">
              <a:spcBef>
                <a:spcPct val="20000"/>
              </a:spcBef>
              <a:spcAft>
                <a:spcPct val="0"/>
              </a:spcAft>
              <a:buNone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r>
              <a:rPr lang="en-US" altLang="ko-KR" sz="3600" kern="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[</a:t>
            </a:r>
            <a:r>
              <a:rPr lang="ko-KR" altLang="en-US" sz="3600" kern="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보기</a:t>
            </a:r>
            <a:r>
              <a:rPr lang="en-US" altLang="ko-KR" sz="3600" kern="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]</a:t>
            </a:r>
            <a:endParaRPr lang="ko-KR" altLang="en-US" sz="3600" kern="0" dirty="0" smtClean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r>
              <a:rPr lang="ko-KR" altLang="en-US" sz="3600" kern="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대</a:t>
            </a:r>
            <a:r>
              <a:rPr lang="en-US" altLang="ko-KR" sz="3600" kern="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, </a:t>
            </a:r>
            <a:r>
              <a:rPr lang="ko-KR" altLang="en-US" sz="3600" kern="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농</a:t>
            </a:r>
            <a:r>
              <a:rPr lang="en-US" altLang="ko-KR" sz="3600" kern="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, </a:t>
            </a:r>
            <a:r>
              <a:rPr lang="ko-KR" altLang="en-US" sz="3600" kern="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업</a:t>
            </a:r>
            <a:r>
              <a:rPr lang="en-US" altLang="ko-KR" sz="3600" kern="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, </a:t>
            </a:r>
            <a:r>
              <a:rPr lang="ko-KR" altLang="en-US" sz="3600" kern="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센</a:t>
            </a:r>
            <a:r>
              <a:rPr lang="en-US" altLang="ko-KR" sz="3600" kern="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, </a:t>
            </a:r>
            <a:r>
              <a:rPr lang="ko-KR" altLang="en-US" sz="3600" kern="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타</a:t>
            </a:r>
            <a:endParaRPr lang="ko-KR" altLang="en-US" sz="2400" kern="0" dirty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51631" y="2283837"/>
            <a:ext cx="6696744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36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농업기술</a:t>
            </a:r>
            <a:endParaRPr lang="en-US" altLang="ko-KR" sz="3600" dirty="0" smtClean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pPr>
              <a:lnSpc>
                <a:spcPct val="150000"/>
              </a:lnSpc>
            </a:pPr>
            <a:r>
              <a:rPr lang="ko-KR" altLang="en-US" sz="36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자생관</a:t>
            </a:r>
            <a:r>
              <a:rPr lang="en-US" altLang="ko-KR" sz="36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, </a:t>
            </a:r>
            <a:r>
              <a:rPr lang="ko-KR" altLang="en-US" sz="36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열     관</a:t>
            </a:r>
            <a:endParaRPr lang="en-US" altLang="ko-KR" sz="3600" dirty="0" smtClean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36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 </a:t>
            </a:r>
            <a:r>
              <a:rPr lang="en-US" altLang="ko-KR" sz="36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        </a:t>
            </a:r>
            <a:r>
              <a:rPr lang="ko-KR" altLang="en-US" sz="36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박물관</a:t>
            </a:r>
            <a:r>
              <a:rPr lang="ko-KR" altLang="en-US" sz="36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   </a:t>
            </a:r>
            <a:endParaRPr lang="ko-KR" altLang="en-US" sz="3600" dirty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15" name="직사각형 14"/>
          <p:cNvSpPr/>
          <p:nvPr/>
        </p:nvSpPr>
        <p:spPr bwMode="auto">
          <a:xfrm>
            <a:off x="899592" y="4130598"/>
            <a:ext cx="584151" cy="594546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ko-KR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HY헤드라인M" panose="02030600000101010101" pitchFamily="18" charset="-127"/>
                <a:ea typeface="HY헤드라인M" panose="02030600000101010101" pitchFamily="18" charset="-127"/>
              </a:rPr>
              <a:t>     </a:t>
            </a:r>
            <a:endParaRPr kumimoji="0" lang="ko-KR" altLang="en-US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18" name="Rectangle 58"/>
          <p:cNvSpPr txBox="1">
            <a:spLocks noChangeArrowheads="1"/>
          </p:cNvSpPr>
          <p:nvPr/>
        </p:nvSpPr>
        <p:spPr bwMode="auto">
          <a:xfrm>
            <a:off x="323528" y="1052661"/>
            <a:ext cx="8348464" cy="792163"/>
          </a:xfrm>
          <a:prstGeom prst="rect">
            <a:avLst/>
          </a:prstGeom>
          <a:gradFill>
            <a:gsLst>
              <a:gs pos="0">
                <a:srgbClr val="FFF200"/>
              </a:gs>
              <a:gs pos="100000">
                <a:srgbClr val="CCFF99"/>
              </a:gs>
            </a:gsLst>
            <a:lin ang="5400000" scaled="0"/>
          </a:gradFill>
          <a:ln w="25400">
            <a:noFill/>
            <a:miter lim="800000"/>
            <a:headEnd/>
            <a:tailEnd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rtl="0" fontAlgn="base" latinLnBrk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 latinLnBrk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2pPr>
            <a:lvl3pPr algn="ctr" rtl="0" fontAlgn="base" latinLnBrk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3pPr>
            <a:lvl4pPr algn="ctr" rtl="0" fontAlgn="base" latinLnBrk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4pPr>
            <a:lvl5pPr algn="ctr" rtl="0" fontAlgn="base" latinLnBrk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5pPr>
            <a:lvl6pPr marL="457200" algn="ctr" rtl="0" fontAlgn="base" latinLnBrk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6pPr>
            <a:lvl7pPr marL="914400" algn="ctr" rtl="0" fontAlgn="base" latinLnBrk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7pPr>
            <a:lvl8pPr marL="1371600" algn="ctr" rtl="0" fontAlgn="base" latinLnBrk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8pPr>
            <a:lvl9pPr marL="1828800" algn="ctr" rtl="0" fontAlgn="base" latinLnBrk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r>
              <a:rPr lang="ko-KR" altLang="en-US" sz="4000" b="1" kern="0" dirty="0" smtClean="0">
                <a:solidFill>
                  <a:schemeClr val="tx1"/>
                </a:solidFill>
                <a:latin typeface="휴먼명조" panose="02010504000101010101" pitchFamily="2" charset="-127"/>
                <a:ea typeface="휴먼명조" panose="02010504000101010101" pitchFamily="2" charset="-127"/>
              </a:rPr>
              <a:t>자연테마식물원 </a:t>
            </a:r>
            <a:r>
              <a:rPr lang="ko-KR" altLang="en-US" sz="4000" b="1" kern="0" dirty="0" smtClean="0">
                <a:solidFill>
                  <a:schemeClr val="tx1"/>
                </a:solidFill>
                <a:latin typeface="휴먼명조" panose="02010504000101010101" pitchFamily="2" charset="-127"/>
                <a:ea typeface="휴먼명조" panose="02010504000101010101" pitchFamily="2" charset="-127"/>
              </a:rPr>
              <a:t>낱말 퀴즈</a:t>
            </a:r>
            <a:endParaRPr lang="ko-KR" altLang="en-US" sz="4000" b="1" kern="0" dirty="0">
              <a:solidFill>
                <a:schemeClr val="tx1"/>
              </a:solidFill>
              <a:latin typeface="휴먼명조" panose="02010504000101010101" pitchFamily="2" charset="-127"/>
              <a:ea typeface="휴먼명조" panose="02010504000101010101" pitchFamily="2" charset="-127"/>
            </a:endParaRPr>
          </a:p>
        </p:txBody>
      </p:sp>
      <p:sp>
        <p:nvSpPr>
          <p:cNvPr id="19" name="직사각형 18"/>
          <p:cNvSpPr/>
          <p:nvPr/>
        </p:nvSpPr>
        <p:spPr bwMode="auto">
          <a:xfrm>
            <a:off x="3051745" y="3321258"/>
            <a:ext cx="584151" cy="594546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en-US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23" name="직사각형 22"/>
          <p:cNvSpPr/>
          <p:nvPr/>
        </p:nvSpPr>
        <p:spPr bwMode="auto">
          <a:xfrm>
            <a:off x="2833166" y="2431549"/>
            <a:ext cx="584151" cy="594546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en-US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13" name="직사각형 12"/>
          <p:cNvSpPr/>
          <p:nvPr/>
        </p:nvSpPr>
        <p:spPr bwMode="auto">
          <a:xfrm>
            <a:off x="3483793" y="2420888"/>
            <a:ext cx="584151" cy="594546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en-US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17" name="직사각형 16"/>
          <p:cNvSpPr/>
          <p:nvPr/>
        </p:nvSpPr>
        <p:spPr bwMode="auto">
          <a:xfrm>
            <a:off x="1547664" y="4130598"/>
            <a:ext cx="584151" cy="594546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ko-KR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HY헤드라인M" panose="02030600000101010101" pitchFamily="18" charset="-127"/>
                <a:ea typeface="HY헤드라인M" panose="02030600000101010101" pitchFamily="18" charset="-127"/>
              </a:rPr>
              <a:t>     </a:t>
            </a:r>
            <a:endParaRPr kumimoji="0" lang="ko-KR" altLang="en-US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5976" y="2276872"/>
            <a:ext cx="3888432" cy="25858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5742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58"/>
          <p:cNvSpPr txBox="1">
            <a:spLocks noChangeArrowheads="1"/>
          </p:cNvSpPr>
          <p:nvPr/>
        </p:nvSpPr>
        <p:spPr bwMode="auto">
          <a:xfrm>
            <a:off x="323528" y="1052661"/>
            <a:ext cx="8348464" cy="792163"/>
          </a:xfrm>
          <a:prstGeom prst="rect">
            <a:avLst/>
          </a:prstGeom>
          <a:gradFill>
            <a:gsLst>
              <a:gs pos="0">
                <a:srgbClr val="FFF200"/>
              </a:gs>
              <a:gs pos="100000">
                <a:srgbClr val="CCFF99"/>
              </a:gs>
            </a:gsLst>
            <a:lin ang="5400000" scaled="0"/>
          </a:gradFill>
          <a:ln w="25400">
            <a:noFill/>
            <a:miter lim="800000"/>
            <a:headEnd/>
            <a:tailEnd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rtl="0" fontAlgn="base" latinLnBrk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 latinLnBrk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2pPr>
            <a:lvl3pPr algn="ctr" rtl="0" fontAlgn="base" latinLnBrk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3pPr>
            <a:lvl4pPr algn="ctr" rtl="0" fontAlgn="base" latinLnBrk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4pPr>
            <a:lvl5pPr algn="ctr" rtl="0" fontAlgn="base" latinLnBrk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5pPr>
            <a:lvl6pPr marL="457200" algn="ctr" rtl="0" fontAlgn="base" latinLnBrk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6pPr>
            <a:lvl7pPr marL="914400" algn="ctr" rtl="0" fontAlgn="base" latinLnBrk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7pPr>
            <a:lvl8pPr marL="1371600" algn="ctr" rtl="0" fontAlgn="base" latinLnBrk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8pPr>
            <a:lvl9pPr marL="1828800" algn="ctr" rtl="0" fontAlgn="base" latinLnBrk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r>
              <a:rPr lang="ko-KR" altLang="en-US" sz="4000" b="1" kern="0" dirty="0" smtClean="0">
                <a:solidFill>
                  <a:schemeClr val="tx1"/>
                </a:solidFill>
                <a:latin typeface="휴먼명조" panose="02010504000101010101" pitchFamily="2" charset="-127"/>
                <a:ea typeface="휴먼명조" panose="02010504000101010101" pitchFamily="2" charset="-127"/>
              </a:rPr>
              <a:t>더 알아보기</a:t>
            </a:r>
            <a:r>
              <a:rPr lang="en-US" altLang="ko-KR" sz="4000" b="1" kern="0" dirty="0" smtClean="0">
                <a:solidFill>
                  <a:schemeClr val="tx1"/>
                </a:solidFill>
                <a:latin typeface="휴먼명조" panose="02010504000101010101" pitchFamily="2" charset="-127"/>
                <a:ea typeface="휴먼명조" panose="02010504000101010101" pitchFamily="2" charset="-127"/>
              </a:rPr>
              <a:t>: </a:t>
            </a:r>
            <a:r>
              <a:rPr lang="ko-KR" altLang="en-US" sz="4000" b="1" kern="0" dirty="0" smtClean="0">
                <a:solidFill>
                  <a:schemeClr val="tx1"/>
                </a:solidFill>
                <a:latin typeface="휴먼명조" panose="02010504000101010101" pitchFamily="2" charset="-127"/>
                <a:ea typeface="휴먼명조" panose="02010504000101010101" pitchFamily="2" charset="-127"/>
              </a:rPr>
              <a:t>평택의 특산물</a:t>
            </a:r>
            <a:endParaRPr lang="ko-KR" altLang="en-US" sz="4000" b="1" kern="0" dirty="0">
              <a:solidFill>
                <a:schemeClr val="tx1"/>
              </a:solidFill>
              <a:latin typeface="휴먼명조" panose="02010504000101010101" pitchFamily="2" charset="-127"/>
              <a:ea typeface="휴먼명조" panose="02010504000101010101" pitchFamily="2" charset="-127"/>
            </a:endParaRP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4" name="_x284120904"/>
          <p:cNvSpPr>
            <a:spLocks noChangeArrowheads="1"/>
          </p:cNvSpPr>
          <p:nvPr/>
        </p:nvSpPr>
        <p:spPr bwMode="auto">
          <a:xfrm>
            <a:off x="252412" y="2204864"/>
            <a:ext cx="8563595" cy="4464495"/>
          </a:xfrm>
          <a:prstGeom prst="rect">
            <a:avLst/>
          </a:prstGeom>
          <a:solidFill>
            <a:srgbClr val="CCFF99"/>
          </a:solidFill>
          <a:ln w="35941">
            <a:solidFill>
              <a:srgbClr val="6699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tabLst>
                <a:tab pos="-16527463" algn="l"/>
                <a:tab pos="-16019463" algn="l"/>
                <a:tab pos="-15511463" algn="l"/>
                <a:tab pos="-15003463" algn="l"/>
                <a:tab pos="-14495463" algn="l"/>
                <a:tab pos="-13987463" algn="l"/>
                <a:tab pos="-13479463" algn="l"/>
                <a:tab pos="508000" algn="l"/>
                <a:tab pos="1016000" algn="l"/>
                <a:tab pos="1524000" algn="l"/>
                <a:tab pos="2032000" algn="l"/>
                <a:tab pos="2540000" algn="l"/>
                <a:tab pos="3048000" algn="l"/>
                <a:tab pos="3556000" algn="l"/>
                <a:tab pos="4064000" algn="l"/>
                <a:tab pos="4572000" algn="l"/>
                <a:tab pos="5080000" algn="l"/>
                <a:tab pos="5588000" algn="l"/>
                <a:tab pos="6096000" algn="l"/>
                <a:tab pos="6604000" algn="l"/>
                <a:tab pos="7112000" algn="l"/>
                <a:tab pos="7620000" algn="l"/>
                <a:tab pos="8128000" algn="l"/>
                <a:tab pos="8636000" algn="l"/>
                <a:tab pos="9144000" algn="l"/>
                <a:tab pos="9652000" algn="l"/>
                <a:tab pos="10160000" algn="l"/>
                <a:tab pos="10668000" algn="l"/>
                <a:tab pos="11176000" algn="l"/>
                <a:tab pos="11684000" algn="l"/>
                <a:tab pos="12192000" algn="l"/>
                <a:tab pos="12700000" algn="l"/>
              </a:tabLs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>
              <a:tabLst>
                <a:tab pos="-16527463" algn="l"/>
                <a:tab pos="-16019463" algn="l"/>
                <a:tab pos="-15511463" algn="l"/>
                <a:tab pos="-15003463" algn="l"/>
                <a:tab pos="-14495463" algn="l"/>
                <a:tab pos="-13987463" algn="l"/>
                <a:tab pos="-13479463" algn="l"/>
                <a:tab pos="508000" algn="l"/>
                <a:tab pos="1016000" algn="l"/>
                <a:tab pos="1524000" algn="l"/>
                <a:tab pos="2032000" algn="l"/>
                <a:tab pos="2540000" algn="l"/>
                <a:tab pos="3048000" algn="l"/>
                <a:tab pos="3556000" algn="l"/>
                <a:tab pos="4064000" algn="l"/>
                <a:tab pos="4572000" algn="l"/>
                <a:tab pos="5080000" algn="l"/>
                <a:tab pos="5588000" algn="l"/>
                <a:tab pos="6096000" algn="l"/>
                <a:tab pos="6604000" algn="l"/>
                <a:tab pos="7112000" algn="l"/>
                <a:tab pos="7620000" algn="l"/>
                <a:tab pos="8128000" algn="l"/>
                <a:tab pos="8636000" algn="l"/>
                <a:tab pos="9144000" algn="l"/>
                <a:tab pos="9652000" algn="l"/>
                <a:tab pos="10160000" algn="l"/>
                <a:tab pos="10668000" algn="l"/>
                <a:tab pos="11176000" algn="l"/>
                <a:tab pos="11684000" algn="l"/>
                <a:tab pos="12192000" algn="l"/>
                <a:tab pos="12700000" algn="l"/>
              </a:tabLs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>
              <a:tabLst>
                <a:tab pos="-16527463" algn="l"/>
                <a:tab pos="-16019463" algn="l"/>
                <a:tab pos="-15511463" algn="l"/>
                <a:tab pos="-15003463" algn="l"/>
                <a:tab pos="-14495463" algn="l"/>
                <a:tab pos="-13987463" algn="l"/>
                <a:tab pos="-13479463" algn="l"/>
                <a:tab pos="508000" algn="l"/>
                <a:tab pos="1016000" algn="l"/>
                <a:tab pos="1524000" algn="l"/>
                <a:tab pos="2032000" algn="l"/>
                <a:tab pos="2540000" algn="l"/>
                <a:tab pos="3048000" algn="l"/>
                <a:tab pos="3556000" algn="l"/>
                <a:tab pos="4064000" algn="l"/>
                <a:tab pos="4572000" algn="l"/>
                <a:tab pos="5080000" algn="l"/>
                <a:tab pos="5588000" algn="l"/>
                <a:tab pos="6096000" algn="l"/>
                <a:tab pos="6604000" algn="l"/>
                <a:tab pos="7112000" algn="l"/>
                <a:tab pos="7620000" algn="l"/>
                <a:tab pos="8128000" algn="l"/>
                <a:tab pos="8636000" algn="l"/>
                <a:tab pos="9144000" algn="l"/>
                <a:tab pos="9652000" algn="l"/>
                <a:tab pos="10160000" algn="l"/>
                <a:tab pos="10668000" algn="l"/>
                <a:tab pos="11176000" algn="l"/>
                <a:tab pos="11684000" algn="l"/>
                <a:tab pos="12192000" algn="l"/>
                <a:tab pos="12700000" algn="l"/>
              </a:tabLs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>
              <a:tabLst>
                <a:tab pos="-16527463" algn="l"/>
                <a:tab pos="-16019463" algn="l"/>
                <a:tab pos="-15511463" algn="l"/>
                <a:tab pos="-15003463" algn="l"/>
                <a:tab pos="-14495463" algn="l"/>
                <a:tab pos="-13987463" algn="l"/>
                <a:tab pos="-13479463" algn="l"/>
                <a:tab pos="508000" algn="l"/>
                <a:tab pos="1016000" algn="l"/>
                <a:tab pos="1524000" algn="l"/>
                <a:tab pos="2032000" algn="l"/>
                <a:tab pos="2540000" algn="l"/>
                <a:tab pos="3048000" algn="l"/>
                <a:tab pos="3556000" algn="l"/>
                <a:tab pos="4064000" algn="l"/>
                <a:tab pos="4572000" algn="l"/>
                <a:tab pos="5080000" algn="l"/>
                <a:tab pos="5588000" algn="l"/>
                <a:tab pos="6096000" algn="l"/>
                <a:tab pos="6604000" algn="l"/>
                <a:tab pos="7112000" algn="l"/>
                <a:tab pos="7620000" algn="l"/>
                <a:tab pos="8128000" algn="l"/>
                <a:tab pos="8636000" algn="l"/>
                <a:tab pos="9144000" algn="l"/>
                <a:tab pos="9652000" algn="l"/>
                <a:tab pos="10160000" algn="l"/>
                <a:tab pos="10668000" algn="l"/>
                <a:tab pos="11176000" algn="l"/>
                <a:tab pos="11684000" algn="l"/>
                <a:tab pos="12192000" algn="l"/>
                <a:tab pos="12700000" algn="l"/>
              </a:tabLs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>
              <a:tabLst>
                <a:tab pos="-16527463" algn="l"/>
                <a:tab pos="-16019463" algn="l"/>
                <a:tab pos="-15511463" algn="l"/>
                <a:tab pos="-15003463" algn="l"/>
                <a:tab pos="-14495463" algn="l"/>
                <a:tab pos="-13987463" algn="l"/>
                <a:tab pos="-13479463" algn="l"/>
                <a:tab pos="508000" algn="l"/>
                <a:tab pos="1016000" algn="l"/>
                <a:tab pos="1524000" algn="l"/>
                <a:tab pos="2032000" algn="l"/>
                <a:tab pos="2540000" algn="l"/>
                <a:tab pos="3048000" algn="l"/>
                <a:tab pos="3556000" algn="l"/>
                <a:tab pos="4064000" algn="l"/>
                <a:tab pos="4572000" algn="l"/>
                <a:tab pos="5080000" algn="l"/>
                <a:tab pos="5588000" algn="l"/>
                <a:tab pos="6096000" algn="l"/>
                <a:tab pos="6604000" algn="l"/>
                <a:tab pos="7112000" algn="l"/>
                <a:tab pos="7620000" algn="l"/>
                <a:tab pos="8128000" algn="l"/>
                <a:tab pos="8636000" algn="l"/>
                <a:tab pos="9144000" algn="l"/>
                <a:tab pos="9652000" algn="l"/>
                <a:tab pos="10160000" algn="l"/>
                <a:tab pos="10668000" algn="l"/>
                <a:tab pos="11176000" algn="l"/>
                <a:tab pos="11684000" algn="l"/>
                <a:tab pos="12192000" algn="l"/>
                <a:tab pos="12700000" algn="l"/>
              </a:tabLs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-16527463" algn="l"/>
                <a:tab pos="-16019463" algn="l"/>
                <a:tab pos="-15511463" algn="l"/>
                <a:tab pos="-15003463" algn="l"/>
                <a:tab pos="-14495463" algn="l"/>
                <a:tab pos="-13987463" algn="l"/>
                <a:tab pos="-13479463" algn="l"/>
                <a:tab pos="508000" algn="l"/>
                <a:tab pos="1016000" algn="l"/>
                <a:tab pos="1524000" algn="l"/>
                <a:tab pos="2032000" algn="l"/>
                <a:tab pos="2540000" algn="l"/>
                <a:tab pos="3048000" algn="l"/>
                <a:tab pos="3556000" algn="l"/>
                <a:tab pos="4064000" algn="l"/>
                <a:tab pos="4572000" algn="l"/>
                <a:tab pos="5080000" algn="l"/>
                <a:tab pos="5588000" algn="l"/>
                <a:tab pos="6096000" algn="l"/>
                <a:tab pos="6604000" algn="l"/>
                <a:tab pos="7112000" algn="l"/>
                <a:tab pos="7620000" algn="l"/>
                <a:tab pos="8128000" algn="l"/>
                <a:tab pos="8636000" algn="l"/>
                <a:tab pos="9144000" algn="l"/>
                <a:tab pos="9652000" algn="l"/>
                <a:tab pos="10160000" algn="l"/>
                <a:tab pos="10668000" algn="l"/>
                <a:tab pos="11176000" algn="l"/>
                <a:tab pos="11684000" algn="l"/>
                <a:tab pos="12192000" algn="l"/>
                <a:tab pos="12700000" algn="l"/>
              </a:tabLs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-16527463" algn="l"/>
                <a:tab pos="-16019463" algn="l"/>
                <a:tab pos="-15511463" algn="l"/>
                <a:tab pos="-15003463" algn="l"/>
                <a:tab pos="-14495463" algn="l"/>
                <a:tab pos="-13987463" algn="l"/>
                <a:tab pos="-13479463" algn="l"/>
                <a:tab pos="508000" algn="l"/>
                <a:tab pos="1016000" algn="l"/>
                <a:tab pos="1524000" algn="l"/>
                <a:tab pos="2032000" algn="l"/>
                <a:tab pos="2540000" algn="l"/>
                <a:tab pos="3048000" algn="l"/>
                <a:tab pos="3556000" algn="l"/>
                <a:tab pos="4064000" algn="l"/>
                <a:tab pos="4572000" algn="l"/>
                <a:tab pos="5080000" algn="l"/>
                <a:tab pos="5588000" algn="l"/>
                <a:tab pos="6096000" algn="l"/>
                <a:tab pos="6604000" algn="l"/>
                <a:tab pos="7112000" algn="l"/>
                <a:tab pos="7620000" algn="l"/>
                <a:tab pos="8128000" algn="l"/>
                <a:tab pos="8636000" algn="l"/>
                <a:tab pos="9144000" algn="l"/>
                <a:tab pos="9652000" algn="l"/>
                <a:tab pos="10160000" algn="l"/>
                <a:tab pos="10668000" algn="l"/>
                <a:tab pos="11176000" algn="l"/>
                <a:tab pos="11684000" algn="l"/>
                <a:tab pos="12192000" algn="l"/>
                <a:tab pos="12700000" algn="l"/>
              </a:tabLs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-16527463" algn="l"/>
                <a:tab pos="-16019463" algn="l"/>
                <a:tab pos="-15511463" algn="l"/>
                <a:tab pos="-15003463" algn="l"/>
                <a:tab pos="-14495463" algn="l"/>
                <a:tab pos="-13987463" algn="l"/>
                <a:tab pos="-13479463" algn="l"/>
                <a:tab pos="508000" algn="l"/>
                <a:tab pos="1016000" algn="l"/>
                <a:tab pos="1524000" algn="l"/>
                <a:tab pos="2032000" algn="l"/>
                <a:tab pos="2540000" algn="l"/>
                <a:tab pos="3048000" algn="l"/>
                <a:tab pos="3556000" algn="l"/>
                <a:tab pos="4064000" algn="l"/>
                <a:tab pos="4572000" algn="l"/>
                <a:tab pos="5080000" algn="l"/>
                <a:tab pos="5588000" algn="l"/>
                <a:tab pos="6096000" algn="l"/>
                <a:tab pos="6604000" algn="l"/>
                <a:tab pos="7112000" algn="l"/>
                <a:tab pos="7620000" algn="l"/>
                <a:tab pos="8128000" algn="l"/>
                <a:tab pos="8636000" algn="l"/>
                <a:tab pos="9144000" algn="l"/>
                <a:tab pos="9652000" algn="l"/>
                <a:tab pos="10160000" algn="l"/>
                <a:tab pos="10668000" algn="l"/>
                <a:tab pos="11176000" algn="l"/>
                <a:tab pos="11684000" algn="l"/>
                <a:tab pos="12192000" algn="l"/>
                <a:tab pos="12700000" algn="l"/>
              </a:tabLs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-16527463" algn="l"/>
                <a:tab pos="-16019463" algn="l"/>
                <a:tab pos="-15511463" algn="l"/>
                <a:tab pos="-15003463" algn="l"/>
                <a:tab pos="-14495463" algn="l"/>
                <a:tab pos="-13987463" algn="l"/>
                <a:tab pos="-13479463" algn="l"/>
                <a:tab pos="508000" algn="l"/>
                <a:tab pos="1016000" algn="l"/>
                <a:tab pos="1524000" algn="l"/>
                <a:tab pos="2032000" algn="l"/>
                <a:tab pos="2540000" algn="l"/>
                <a:tab pos="3048000" algn="l"/>
                <a:tab pos="3556000" algn="l"/>
                <a:tab pos="4064000" algn="l"/>
                <a:tab pos="4572000" algn="l"/>
                <a:tab pos="5080000" algn="l"/>
                <a:tab pos="5588000" algn="l"/>
                <a:tab pos="6096000" algn="l"/>
                <a:tab pos="6604000" algn="l"/>
                <a:tab pos="7112000" algn="l"/>
                <a:tab pos="7620000" algn="l"/>
                <a:tab pos="8128000" algn="l"/>
                <a:tab pos="8636000" algn="l"/>
                <a:tab pos="9144000" algn="l"/>
                <a:tab pos="9652000" algn="l"/>
                <a:tab pos="10160000" algn="l"/>
                <a:tab pos="10668000" algn="l"/>
                <a:tab pos="11176000" algn="l"/>
                <a:tab pos="11684000" algn="l"/>
                <a:tab pos="12192000" algn="l"/>
                <a:tab pos="12700000" algn="l"/>
              </a:tabLs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r>
              <a:rPr lang="en-US" altLang="ko-KR" sz="2800" dirty="0">
                <a:latin typeface="Adobe 고딕 Std B" pitchFamily="34" charset="-127"/>
                <a:ea typeface="Adobe 고딕 Std B" pitchFamily="34" charset="-127"/>
              </a:rPr>
              <a:t>( </a:t>
            </a:r>
            <a:r>
              <a:rPr lang="en-US" altLang="ko-KR" sz="2800" dirty="0" smtClean="0">
                <a:latin typeface="Adobe 고딕 Std B" pitchFamily="34" charset="-127"/>
                <a:ea typeface="Adobe 고딕 Std B" pitchFamily="34" charset="-127"/>
              </a:rPr>
              <a:t>     ) </a:t>
            </a:r>
            <a:r>
              <a:rPr lang="en-US" altLang="ko-KR" sz="2800" dirty="0">
                <a:latin typeface="Adobe 고딕 Std B" pitchFamily="34" charset="-127"/>
                <a:ea typeface="Adobe 고딕 Std B" pitchFamily="34" charset="-127"/>
              </a:rPr>
              <a:t>: </a:t>
            </a:r>
            <a:r>
              <a:rPr lang="ko-KR" altLang="en-US" sz="2800" dirty="0">
                <a:latin typeface="Adobe 고딕 Std B" pitchFamily="34" charset="-127"/>
                <a:ea typeface="Adobe 고딕 Std B" pitchFamily="34" charset="-127"/>
              </a:rPr>
              <a:t>우수한 농산물 인증 획득</a:t>
            </a:r>
            <a:r>
              <a:rPr lang="en-US" altLang="ko-KR" sz="2800" dirty="0">
                <a:latin typeface="Adobe 고딕 Std B" pitchFamily="34" charset="-127"/>
                <a:ea typeface="Adobe 고딕 Std B" pitchFamily="34" charset="-127"/>
              </a:rPr>
              <a:t>, RFID</a:t>
            </a:r>
            <a:r>
              <a:rPr lang="ko-KR" altLang="en-US" sz="2800" dirty="0">
                <a:latin typeface="Adobe 고딕 Std B" pitchFamily="34" charset="-127"/>
                <a:ea typeface="Adobe 고딕 Std B" pitchFamily="34" charset="-127"/>
              </a:rPr>
              <a:t>를 이용한 </a:t>
            </a:r>
            <a:r>
              <a:rPr lang="ko-KR" altLang="en-US" sz="2800" dirty="0" err="1">
                <a:latin typeface="Adobe 고딕 Std B" pitchFamily="34" charset="-127"/>
                <a:ea typeface="Adobe 고딕 Std B" pitchFamily="34" charset="-127"/>
              </a:rPr>
              <a:t>쌀이력</a:t>
            </a:r>
            <a:r>
              <a:rPr lang="ko-KR" altLang="en-US" sz="2800" dirty="0">
                <a:latin typeface="Adobe 고딕 Std B" pitchFamily="34" charset="-127"/>
                <a:ea typeface="Adobe 고딕 Std B" pitchFamily="34" charset="-127"/>
              </a:rPr>
              <a:t> 추적 시스템을 갖춤</a:t>
            </a:r>
            <a:r>
              <a:rPr lang="en-US" altLang="ko-KR" sz="2800" dirty="0">
                <a:latin typeface="Adobe 고딕 Std B" pitchFamily="34" charset="-127"/>
                <a:ea typeface="Adobe 고딕 Std B" pitchFamily="34" charset="-127"/>
              </a:rPr>
              <a:t>.</a:t>
            </a:r>
            <a:endParaRPr lang="ko-KR" altLang="en-US" sz="2800" dirty="0">
              <a:latin typeface="Adobe 고딕 Std B" pitchFamily="34" charset="-127"/>
              <a:ea typeface="Adobe 고딕 Std B" pitchFamily="34" charset="-127"/>
            </a:endParaRPr>
          </a:p>
          <a:p>
            <a:r>
              <a:rPr lang="en-US" altLang="ko-KR" sz="2800" dirty="0">
                <a:latin typeface="Adobe 고딕 Std B" pitchFamily="34" charset="-127"/>
                <a:ea typeface="Adobe 고딕 Std B" pitchFamily="34" charset="-127"/>
              </a:rPr>
              <a:t>( </a:t>
            </a:r>
            <a:r>
              <a:rPr lang="en-US" altLang="ko-KR" sz="2800" dirty="0" smtClean="0">
                <a:latin typeface="Adobe 고딕 Std B" pitchFamily="34" charset="-127"/>
                <a:ea typeface="Adobe 고딕 Std B" pitchFamily="34" charset="-127"/>
              </a:rPr>
              <a:t>     ) </a:t>
            </a:r>
            <a:r>
              <a:rPr lang="en-US" altLang="ko-KR" sz="2800" dirty="0">
                <a:latin typeface="Adobe 고딕 Std B" pitchFamily="34" charset="-127"/>
                <a:ea typeface="Adobe 고딕 Std B" pitchFamily="34" charset="-127"/>
              </a:rPr>
              <a:t>: </a:t>
            </a:r>
            <a:r>
              <a:rPr lang="ko-KR" altLang="en-US" sz="2800" dirty="0">
                <a:latin typeface="Adobe 고딕 Std B" pitchFamily="34" charset="-127"/>
                <a:ea typeface="Adobe 고딕 Std B" pitchFamily="34" charset="-127"/>
              </a:rPr>
              <a:t>과수원의 대부분은 점토함량이 많은 황토이고</a:t>
            </a:r>
            <a:r>
              <a:rPr lang="en-US" altLang="ko-KR" sz="2800" dirty="0">
                <a:latin typeface="Adobe 고딕 Std B" pitchFamily="34" charset="-127"/>
                <a:ea typeface="Adobe 고딕 Std B" pitchFamily="34" charset="-127"/>
              </a:rPr>
              <a:t>, </a:t>
            </a:r>
            <a:r>
              <a:rPr lang="ko-KR" altLang="en-US" sz="2800" dirty="0">
                <a:latin typeface="Adobe 고딕 Std B" pitchFamily="34" charset="-127"/>
                <a:ea typeface="Adobe 고딕 Std B" pitchFamily="34" charset="-127"/>
              </a:rPr>
              <a:t>퇴비를 충분히 넣고</a:t>
            </a:r>
            <a:r>
              <a:rPr lang="en-US" altLang="ko-KR" sz="2800" dirty="0">
                <a:latin typeface="Adobe 고딕 Std B" pitchFamily="34" charset="-127"/>
                <a:ea typeface="Adobe 고딕 Std B" pitchFamily="34" charset="-127"/>
              </a:rPr>
              <a:t>, </a:t>
            </a:r>
            <a:r>
              <a:rPr lang="ko-KR" altLang="en-US" sz="2800" dirty="0">
                <a:latin typeface="Adobe 고딕 Std B" pitchFamily="34" charset="-127"/>
                <a:ea typeface="Adobe 고딕 Std B" pitchFamily="34" charset="-127"/>
              </a:rPr>
              <a:t>지하수로 재배</a:t>
            </a:r>
            <a:r>
              <a:rPr lang="en-US" altLang="ko-KR" sz="2800" dirty="0">
                <a:latin typeface="Adobe 고딕 Std B" pitchFamily="34" charset="-127"/>
                <a:ea typeface="Adobe 고딕 Std B" pitchFamily="34" charset="-127"/>
              </a:rPr>
              <a:t>.</a:t>
            </a:r>
            <a:endParaRPr lang="ko-KR" altLang="en-US" sz="2800" dirty="0">
              <a:latin typeface="Adobe 고딕 Std B" pitchFamily="34" charset="-127"/>
              <a:ea typeface="Adobe 고딕 Std B" pitchFamily="34" charset="-127"/>
            </a:endParaRPr>
          </a:p>
          <a:p>
            <a:r>
              <a:rPr lang="en-US" altLang="ko-KR" sz="2800" dirty="0" smtClean="0">
                <a:latin typeface="Adobe 고딕 Std B" pitchFamily="34" charset="-127"/>
                <a:ea typeface="Adobe 고딕 Std B" pitchFamily="34" charset="-127"/>
              </a:rPr>
              <a:t>(            </a:t>
            </a:r>
            <a:r>
              <a:rPr lang="en-US" altLang="ko-KR" sz="2800" dirty="0">
                <a:latin typeface="Adobe 고딕 Std B" pitchFamily="34" charset="-127"/>
                <a:ea typeface="Adobe 고딕 Std B" pitchFamily="34" charset="-127"/>
              </a:rPr>
              <a:t>) : </a:t>
            </a:r>
            <a:r>
              <a:rPr lang="ko-KR" altLang="en-US" sz="2800" dirty="0" err="1">
                <a:latin typeface="Adobe 고딕 Std B" pitchFamily="34" charset="-127"/>
                <a:ea typeface="Adobe 고딕 Std B" pitchFamily="34" charset="-127"/>
              </a:rPr>
              <a:t>알카리성</a:t>
            </a:r>
            <a:r>
              <a:rPr lang="ko-KR" altLang="en-US" sz="2800" dirty="0">
                <a:latin typeface="Adobe 고딕 Std B" pitchFamily="34" charset="-127"/>
                <a:ea typeface="Adobe 고딕 Std B" pitchFamily="34" charset="-127"/>
              </a:rPr>
              <a:t> 식품으로 체내의 소금을 많이 배설하게 되어 몸이 맑아지게 하는 채소</a:t>
            </a:r>
            <a:r>
              <a:rPr lang="en-US" altLang="ko-KR" sz="2800" dirty="0">
                <a:latin typeface="Adobe 고딕 Std B" pitchFamily="34" charset="-127"/>
                <a:ea typeface="Adobe 고딕 Std B" pitchFamily="34" charset="-127"/>
              </a:rPr>
              <a:t>.</a:t>
            </a:r>
            <a:endParaRPr lang="ko-KR" altLang="en-US" sz="2800" dirty="0">
              <a:latin typeface="Adobe 고딕 Std B" pitchFamily="34" charset="-127"/>
              <a:ea typeface="Adobe 고딕 Std B" pitchFamily="34" charset="-127"/>
            </a:endParaRPr>
          </a:p>
          <a:p>
            <a:r>
              <a:rPr lang="en-US" altLang="ko-KR" sz="2800" dirty="0">
                <a:latin typeface="Adobe 고딕 Std B" pitchFamily="34" charset="-127"/>
                <a:ea typeface="Adobe 고딕 Std B" pitchFamily="34" charset="-127"/>
              </a:rPr>
              <a:t>( </a:t>
            </a:r>
            <a:r>
              <a:rPr lang="en-US" altLang="ko-KR" sz="2800" dirty="0" smtClean="0">
                <a:latin typeface="Adobe 고딕 Std B" pitchFamily="34" charset="-127"/>
                <a:ea typeface="Adobe 고딕 Std B" pitchFamily="34" charset="-127"/>
              </a:rPr>
              <a:t>                 ) </a:t>
            </a:r>
            <a:r>
              <a:rPr lang="en-US" altLang="ko-KR" sz="2800" dirty="0">
                <a:latin typeface="Adobe 고딕 Std B" pitchFamily="34" charset="-127"/>
                <a:ea typeface="Adobe 고딕 Std B" pitchFamily="34" charset="-127"/>
              </a:rPr>
              <a:t>: </a:t>
            </a:r>
            <a:r>
              <a:rPr lang="ko-KR" altLang="en-US" sz="2800" dirty="0">
                <a:latin typeface="Adobe 고딕 Std B" pitchFamily="34" charset="-127"/>
                <a:ea typeface="Adobe 고딕 Std B" pitchFamily="34" charset="-127"/>
              </a:rPr>
              <a:t>빛깔이 곱고</a:t>
            </a:r>
            <a:r>
              <a:rPr lang="en-US" altLang="ko-KR" sz="2800" dirty="0">
                <a:latin typeface="Adobe 고딕 Std B" pitchFamily="34" charset="-127"/>
                <a:ea typeface="Adobe 고딕 Std B" pitchFamily="34" charset="-127"/>
              </a:rPr>
              <a:t>, </a:t>
            </a:r>
            <a:r>
              <a:rPr lang="ko-KR" altLang="en-US" sz="2800" dirty="0">
                <a:latin typeface="Adobe 고딕 Std B" pitchFamily="34" charset="-127"/>
                <a:ea typeface="Adobe 고딕 Std B" pitchFamily="34" charset="-127"/>
              </a:rPr>
              <a:t>당도가 </a:t>
            </a:r>
            <a:r>
              <a:rPr lang="ko-KR" altLang="en-US" sz="2800" dirty="0" err="1">
                <a:latin typeface="Adobe 고딕 Std B" pitchFamily="34" charset="-127"/>
                <a:ea typeface="Adobe 고딕 Std B" pitchFamily="34" charset="-127"/>
              </a:rPr>
              <a:t>높으로</a:t>
            </a:r>
            <a:r>
              <a:rPr lang="en-US" altLang="ko-KR" sz="2800" dirty="0">
                <a:latin typeface="Adobe 고딕 Std B" pitchFamily="34" charset="-127"/>
                <a:ea typeface="Adobe 고딕 Std B" pitchFamily="34" charset="-127"/>
              </a:rPr>
              <a:t>, </a:t>
            </a:r>
            <a:r>
              <a:rPr lang="ko-KR" altLang="en-US" sz="2800" dirty="0">
                <a:latin typeface="Adobe 고딕 Std B" pitchFamily="34" charset="-127"/>
                <a:ea typeface="Adobe 고딕 Std B" pitchFamily="34" charset="-127"/>
              </a:rPr>
              <a:t>속이 꽉 차고 맛이 시원함</a:t>
            </a:r>
            <a:r>
              <a:rPr lang="en-US" altLang="ko-KR" sz="2800" dirty="0">
                <a:latin typeface="Adobe 고딕 Std B" pitchFamily="34" charset="-127"/>
                <a:ea typeface="Adobe 고딕 Std B" pitchFamily="34" charset="-127"/>
              </a:rPr>
              <a:t>.</a:t>
            </a:r>
            <a:endParaRPr lang="ko-KR" altLang="en-US" sz="2800" dirty="0">
              <a:latin typeface="Adobe 고딕 Std B" pitchFamily="34" charset="-127"/>
              <a:ea typeface="Adobe 고딕 Std B" pitchFamily="34" charset="-127"/>
            </a:endParaRPr>
          </a:p>
          <a:p>
            <a:r>
              <a:rPr lang="en-US" altLang="ko-KR" sz="2800" dirty="0" smtClean="0">
                <a:latin typeface="Adobe 고딕 Std B" pitchFamily="34" charset="-127"/>
                <a:ea typeface="Adobe 고딕 Std B" pitchFamily="34" charset="-127"/>
              </a:rPr>
              <a:t>(                  </a:t>
            </a:r>
            <a:r>
              <a:rPr lang="en-US" altLang="ko-KR" sz="2800" dirty="0">
                <a:latin typeface="Adobe 고딕 Std B" pitchFamily="34" charset="-127"/>
                <a:ea typeface="Adobe 고딕 Std B" pitchFamily="34" charset="-127"/>
              </a:rPr>
              <a:t>) : </a:t>
            </a:r>
            <a:r>
              <a:rPr lang="ko-KR" altLang="en-US" sz="2800" dirty="0">
                <a:latin typeface="Adobe 고딕 Std B" pitchFamily="34" charset="-127"/>
                <a:ea typeface="Adobe 고딕 Std B" pitchFamily="34" charset="-127"/>
              </a:rPr>
              <a:t>소화기계통</a:t>
            </a:r>
            <a:r>
              <a:rPr lang="en-US" altLang="ko-KR" sz="2800" dirty="0">
                <a:latin typeface="Adobe 고딕 Std B" pitchFamily="34" charset="-127"/>
                <a:ea typeface="Adobe 고딕 Std B" pitchFamily="34" charset="-127"/>
              </a:rPr>
              <a:t>, </a:t>
            </a:r>
            <a:r>
              <a:rPr lang="ko-KR" altLang="en-US" sz="2800" dirty="0">
                <a:latin typeface="Adobe 고딕 Std B" pitchFamily="34" charset="-127"/>
                <a:ea typeface="Adobe 고딕 Std B" pitchFamily="34" charset="-127"/>
              </a:rPr>
              <a:t>특히 위와 비장을 보호하고 기운을 더하게 함</a:t>
            </a:r>
            <a:r>
              <a:rPr lang="en-US" altLang="ko-KR" sz="2800" dirty="0">
                <a:latin typeface="Adobe 고딕 Std B" pitchFamily="34" charset="-127"/>
                <a:ea typeface="Adobe 고딕 Std B" pitchFamily="34" charset="-127"/>
              </a:rPr>
              <a:t>.</a:t>
            </a:r>
            <a:endParaRPr lang="ko-KR" altLang="en-US" sz="2800" dirty="0">
              <a:latin typeface="Adobe 고딕 Std B" pitchFamily="34" charset="-127"/>
              <a:ea typeface="Adobe 고딕 Std B" pitchFamily="34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759133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내용 개체 틀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24999107"/>
              </p:ext>
            </p:extLst>
          </p:nvPr>
        </p:nvGraphicFramePr>
        <p:xfrm>
          <a:off x="1043608" y="1124744"/>
          <a:ext cx="7128792" cy="5400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128792"/>
              </a:tblGrid>
              <a:tr h="576064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2800" dirty="0" smtClean="0">
                          <a:solidFill>
                            <a:schemeClr val="tx1"/>
                          </a:solidFill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SRT </a:t>
                      </a:r>
                      <a:r>
                        <a:rPr lang="ko-KR" altLang="en-US" sz="2800" dirty="0" smtClean="0">
                          <a:solidFill>
                            <a:schemeClr val="tx1"/>
                          </a:solidFill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성공 기념촬영</a:t>
                      </a:r>
                      <a:endParaRPr lang="ko-KR" altLang="en-US" sz="2800" dirty="0">
                        <a:solidFill>
                          <a:schemeClr val="tx1"/>
                        </a:solidFill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</a:tr>
              <a:tr h="2880320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dirty="0" err="1" smtClean="0"/>
                        <a:t>스마트폰이나</a:t>
                      </a:r>
                      <a:r>
                        <a:rPr lang="ko-KR" altLang="en-US" dirty="0" smtClean="0"/>
                        <a:t> 카메라로 촬영한 성공 기념사진을 삽입하세요</a:t>
                      </a:r>
                      <a:r>
                        <a:rPr lang="en-US" altLang="ko-KR" dirty="0" smtClean="0"/>
                        <a:t>.</a:t>
                      </a:r>
                    </a:p>
                    <a:p>
                      <a:pPr latinLnBrk="1"/>
                      <a:r>
                        <a:rPr lang="en-US" altLang="ko-KR" dirty="0" smtClean="0"/>
                        <a:t>[</a:t>
                      </a:r>
                      <a:r>
                        <a:rPr lang="ko-KR" altLang="en-US" dirty="0" smtClean="0"/>
                        <a:t>삽입</a:t>
                      </a:r>
                      <a:r>
                        <a:rPr lang="en-US" altLang="ko-KR" dirty="0" smtClean="0"/>
                        <a:t>]&gt;[</a:t>
                      </a:r>
                      <a:r>
                        <a:rPr lang="ko-KR" altLang="en-US" dirty="0" smtClean="0"/>
                        <a:t>그림</a:t>
                      </a:r>
                      <a:r>
                        <a:rPr lang="en-US" altLang="ko-KR" dirty="0" smtClean="0"/>
                        <a:t>]</a:t>
                      </a:r>
                      <a:r>
                        <a:rPr lang="ko-KR" altLang="en-US" dirty="0" smtClean="0"/>
                        <a:t>에서 촬영한 사진 파일을 찾아서 </a:t>
                      </a:r>
                      <a:r>
                        <a:rPr lang="en-US" altLang="ko-KR" dirty="0" smtClean="0"/>
                        <a:t>[</a:t>
                      </a:r>
                      <a:r>
                        <a:rPr lang="ko-KR" altLang="en-US" dirty="0" smtClean="0"/>
                        <a:t>열기</a:t>
                      </a:r>
                      <a:r>
                        <a:rPr lang="en-US" altLang="ko-KR" dirty="0" smtClean="0"/>
                        <a:t>] </a:t>
                      </a:r>
                      <a:r>
                        <a:rPr lang="ko-KR" altLang="en-US" dirty="0" smtClean="0"/>
                        <a:t>버튼을 클릭하세요</a:t>
                      </a:r>
                      <a:r>
                        <a:rPr lang="en-US" altLang="ko-KR" dirty="0" smtClean="0"/>
                        <a:t>.</a:t>
                      </a:r>
                      <a:endParaRPr lang="ko-KR" altLang="en-US" dirty="0"/>
                    </a:p>
                  </a:txBody>
                  <a:tcPr/>
                </a:tc>
              </a:tr>
              <a:tr h="552545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2800" b="1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SRT </a:t>
                      </a:r>
                      <a:r>
                        <a:rPr lang="ko-KR" altLang="en-US" sz="2800" b="1" dirty="0" err="1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소감문</a:t>
                      </a:r>
                      <a:endParaRPr lang="ko-KR" altLang="en-US" sz="2800" b="1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</a:tr>
              <a:tr h="139167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dirty="0" smtClean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32084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기본 디자인">
  <a:themeElements>
    <a:clrScheme name="기본 디자인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기본 디자인">
      <a:majorFont>
        <a:latin typeface="굴림"/>
        <a:ea typeface="굴림"/>
        <a:cs typeface=""/>
      </a:majorFont>
      <a:minorFont>
        <a:latin typeface="굴림"/>
        <a:ea typeface="굴림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기본 디자인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136</TotalTime>
  <Words>360</Words>
  <Application>Microsoft Office PowerPoint</Application>
  <PresentationFormat>화면 슬라이드 쇼(4:3)</PresentationFormat>
  <Paragraphs>43</Paragraphs>
  <Slides>7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7</vt:i4>
      </vt:variant>
    </vt:vector>
  </HeadingPairs>
  <TitlesOfParts>
    <vt:vector size="8" baseType="lpstr">
      <vt:lpstr>기본 디자인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>동삭초등학교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우리나라 수출에서 차지하는 국가별 비율</dc:title>
  <dc:creator>user</dc:creator>
  <cp:lastModifiedBy>최상길</cp:lastModifiedBy>
  <cp:revision>14</cp:revision>
  <dcterms:created xsi:type="dcterms:W3CDTF">2006-10-16T14:56:51Z</dcterms:created>
  <dcterms:modified xsi:type="dcterms:W3CDTF">2017-06-29T12:13:24Z</dcterms:modified>
</cp:coreProperties>
</file>