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14276" y="2708920"/>
            <a:ext cx="4608511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동요 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노을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을 알고 있나요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smtClean="0"/>
              <a:t>.</a:t>
            </a:r>
            <a:endParaRPr lang="en-US" altLang="ko-KR" sz="2000" dirty="0" smtClean="0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다양한 체험활동의 </a:t>
            </a:r>
            <a:r>
              <a:rPr lang="ko-KR" alt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바람새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마을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204864"/>
            <a:ext cx="3898177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err="1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바람새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 마을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바람새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마을은 경기도 녹색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)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체험마을이다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공원은 국제습지조약에 근간을 두고 조성된 습지공원이다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 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공원에 조성된 습지에는 잉어를 </a:t>
            </a:r>
            <a:r>
              <a:rPr lang="ko-KR" altLang="en-US" sz="2800" dirty="0" smtClean="0">
                <a:latin typeface="Adobe 고딕 Std B" pitchFamily="34" charset="-127"/>
                <a:ea typeface="Adobe 고딕 Std B" pitchFamily="34" charset="-127"/>
              </a:rPr>
              <a:t>풀어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놓아 아이들에게 맨손 물고기 잡기 체험 </a:t>
            </a:r>
            <a:r>
              <a:rPr lang="ko-KR" altLang="en-US" sz="2800" dirty="0" smtClean="0">
                <a:latin typeface="Adobe 고딕 Std B" pitchFamily="34" charset="-127"/>
                <a:ea typeface="Adobe 고딕 Std B" pitchFamily="34" charset="-127"/>
              </a:rPr>
              <a:t>및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어탁뜨기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체험을 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황토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머드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체험장은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황토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체험장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풀장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머드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체험장으로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구성되어 있으며 논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왕우렁이를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이용한 친환경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유기농을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체험할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바람새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마을 주말 농장은 분양은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년 단위로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분양받아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원하시는 만큼 이용할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279857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바람새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마을 입구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800" dirty="0" smtClean="0"/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소풍정원 산책길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7724998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편백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힐링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2800" dirty="0" err="1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체험장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altLang="ko-K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연꽃 습지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농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촌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유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농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람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631" y="2283837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녹색           체험마을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공원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친환경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체험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2494410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자연테마식물원 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899592" y="332125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1897062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547689" y="242088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3142482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1593133" y="3317116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3843833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소풍 정원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소풍정원은 평택시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고덕면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궁리에 조성된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공원이다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나무데크로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된 소풍산책길을 따라가다 보면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)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습지와 모래 놀이터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줄배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정자를 만나볼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편백나무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체험장에서는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다양한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편백체험을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할 수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소풍정원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캠핑장은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전국민의 애창동요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)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의 배경지로 잘 알려진 소풍정원 바로 옆에 자리 잡고 있다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304</Words>
  <Application>Microsoft Office PowerPoint</Application>
  <PresentationFormat>화면 슬라이드 쇼(4:3)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16</cp:revision>
  <dcterms:created xsi:type="dcterms:W3CDTF">2006-10-16T14:56:51Z</dcterms:created>
  <dcterms:modified xsi:type="dcterms:W3CDTF">2017-07-01T01:10:02Z</dcterms:modified>
</cp:coreProperties>
</file>