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3" r:id="rId5"/>
    <p:sldId id="260" r:id="rId6"/>
    <p:sldId id="265" r:id="rId7"/>
    <p:sldId id="264" r:id="rId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FFCC66"/>
    <a:srgbClr val="FFCCCC"/>
    <a:srgbClr val="FFCCFF"/>
    <a:srgbClr val="FF99FF"/>
    <a:srgbClr val="FF3300"/>
    <a:srgbClr val="FF2F2F"/>
    <a:srgbClr val="54D454"/>
    <a:srgbClr val="33CC33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7239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7006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1765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732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898144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0693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8620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4676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9776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551543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383250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5516563"/>
            <a:ext cx="9144000" cy="1341437"/>
          </a:xfrm>
          <a:prstGeom prst="rect">
            <a:avLst/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2" name="AutoShape 8"/>
          <p:cNvSpPr>
            <a:spLocks noChangeArrowheads="1"/>
          </p:cNvSpPr>
          <p:nvPr userDrawn="1"/>
        </p:nvSpPr>
        <p:spPr bwMode="auto">
          <a:xfrm rot="5400000">
            <a:off x="6710363" y="-193675"/>
            <a:ext cx="981075" cy="1368425"/>
          </a:xfrm>
          <a:prstGeom prst="flowChartDelay">
            <a:avLst/>
          </a:prstGeom>
          <a:solidFill>
            <a:srgbClr val="FF2F2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3" name="AutoShape 9"/>
          <p:cNvSpPr>
            <a:spLocks noChangeArrowheads="1"/>
          </p:cNvSpPr>
          <p:nvPr userDrawn="1"/>
        </p:nvSpPr>
        <p:spPr bwMode="auto">
          <a:xfrm rot="5400000">
            <a:off x="7969250" y="-193675"/>
            <a:ext cx="981075" cy="1368425"/>
          </a:xfrm>
          <a:prstGeom prst="flowChartDelay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4" name="AutoShape 10"/>
          <p:cNvSpPr>
            <a:spLocks noChangeArrowheads="1"/>
          </p:cNvSpPr>
          <p:nvPr userDrawn="1"/>
        </p:nvSpPr>
        <p:spPr bwMode="auto">
          <a:xfrm rot="5400000">
            <a:off x="5413375" y="-193675"/>
            <a:ext cx="981075" cy="1368425"/>
          </a:xfrm>
          <a:prstGeom prst="flowChartDelay">
            <a:avLst/>
          </a:prstGeom>
          <a:solidFill>
            <a:srgbClr val="54D45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5" name="AutoShape 11"/>
          <p:cNvSpPr>
            <a:spLocks noChangeArrowheads="1"/>
          </p:cNvSpPr>
          <p:nvPr userDrawn="1"/>
        </p:nvSpPr>
        <p:spPr bwMode="auto">
          <a:xfrm rot="5400000">
            <a:off x="4117975" y="-193675"/>
            <a:ext cx="981075" cy="1368425"/>
          </a:xfrm>
          <a:prstGeom prst="flowChartDelay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6" name="AutoShape 12"/>
          <p:cNvSpPr>
            <a:spLocks noChangeArrowheads="1"/>
          </p:cNvSpPr>
          <p:nvPr userDrawn="1"/>
        </p:nvSpPr>
        <p:spPr bwMode="auto">
          <a:xfrm rot="5400000">
            <a:off x="2820988" y="-193675"/>
            <a:ext cx="981075" cy="1368425"/>
          </a:xfrm>
          <a:prstGeom prst="flowChartDelay">
            <a:avLst/>
          </a:prstGeom>
          <a:solidFill>
            <a:srgbClr val="54D45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7" name="AutoShape 13"/>
          <p:cNvSpPr>
            <a:spLocks noChangeArrowheads="1"/>
          </p:cNvSpPr>
          <p:nvPr userDrawn="1"/>
        </p:nvSpPr>
        <p:spPr bwMode="auto">
          <a:xfrm rot="5400000">
            <a:off x="1525588" y="-193675"/>
            <a:ext cx="981075" cy="1368425"/>
          </a:xfrm>
          <a:prstGeom prst="flowChartDelay">
            <a:avLst/>
          </a:prstGeom>
          <a:solidFill>
            <a:srgbClr val="FF2F2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8" name="AutoShape 14"/>
          <p:cNvSpPr>
            <a:spLocks noChangeArrowheads="1"/>
          </p:cNvSpPr>
          <p:nvPr userDrawn="1"/>
        </p:nvSpPr>
        <p:spPr bwMode="auto">
          <a:xfrm rot="5400000">
            <a:off x="193675" y="-193675"/>
            <a:ext cx="981075" cy="1368425"/>
          </a:xfrm>
          <a:prstGeom prst="flowChartDelay">
            <a:avLst/>
          </a:prstGeom>
          <a:solidFill>
            <a:srgbClr val="54D45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9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314276" y="2708920"/>
            <a:ext cx="4608511" cy="165618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ko-KR" altLang="en-US" sz="4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평택항의 미래 모습은 어떨까요</a:t>
            </a:r>
            <a:r>
              <a:rPr lang="en-US" altLang="ko-KR" sz="4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?</a:t>
            </a:r>
            <a:endParaRPr lang="ko-KR" altLang="en-US" sz="4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 bwMode="auto">
          <a:xfrm>
            <a:off x="467544" y="5661248"/>
            <a:ext cx="8280920" cy="1008112"/>
          </a:xfrm>
          <a:prstGeom prst="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atinLnBrk="1"/>
            <a:r>
              <a:rPr lang="ko-KR" altLang="en-US" sz="2000" dirty="0" smtClean="0"/>
              <a:t>위 질문에 대한 생각을 적어 보세요</a:t>
            </a:r>
            <a:r>
              <a:rPr lang="en-US" altLang="ko-KR" sz="2000" dirty="0" smtClean="0"/>
              <a:t>.</a:t>
            </a:r>
          </a:p>
          <a:p>
            <a:pPr latinLnBrk="1"/>
            <a:r>
              <a:rPr lang="ko-KR" altLang="en-US" sz="2000" dirty="0" smtClean="0"/>
              <a:t>발표자료를 완성하고 </a:t>
            </a:r>
            <a:r>
              <a:rPr lang="en-US" altLang="ko-KR" sz="2000" dirty="0" smtClean="0"/>
              <a:t>[</a:t>
            </a:r>
            <a:r>
              <a:rPr lang="ko-KR" altLang="en-US" sz="2000" dirty="0" smtClean="0"/>
              <a:t>슬라이드 쇼</a:t>
            </a:r>
            <a:r>
              <a:rPr lang="en-US" altLang="ko-KR" sz="2000" dirty="0" smtClean="0"/>
              <a:t>]</a:t>
            </a:r>
            <a:r>
              <a:rPr lang="ko-KR" altLang="en-US" sz="2000" dirty="0" smtClean="0"/>
              <a:t>메뉴의 </a:t>
            </a:r>
            <a:r>
              <a:rPr lang="en-US" altLang="ko-KR" sz="2000" dirty="0" smtClean="0"/>
              <a:t>[</a:t>
            </a:r>
            <a:r>
              <a:rPr lang="ko-KR" altLang="en-US" sz="2000" dirty="0" smtClean="0"/>
              <a:t>화면 전환</a:t>
            </a:r>
            <a:r>
              <a:rPr lang="en-US" altLang="ko-KR" sz="2000" dirty="0" smtClean="0"/>
              <a:t>]</a:t>
            </a:r>
            <a:r>
              <a:rPr lang="ko-KR" altLang="en-US" sz="2000" dirty="0" smtClean="0"/>
              <a:t>효과를 적용해 보세요</a:t>
            </a:r>
            <a:r>
              <a:rPr lang="en-US" altLang="ko-KR" sz="2000" dirty="0" smtClean="0"/>
              <a:t>.</a:t>
            </a:r>
            <a:endParaRPr lang="en-US" altLang="ko-KR" sz="2000" dirty="0" smtClean="0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67544" y="1052091"/>
            <a:ext cx="8280919" cy="720725"/>
          </a:xfrm>
          <a:prstGeom prst="rect">
            <a:avLst/>
          </a:prstGeom>
          <a:solidFill>
            <a:srgbClr val="FFC000"/>
          </a:solidFill>
          <a:extLst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ko-KR" alt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평택항의 현재와 미래를 알아보는 </a:t>
            </a:r>
            <a:r>
              <a:rPr lang="ko-KR" alt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평택항</a:t>
            </a:r>
            <a:r>
              <a:rPr lang="ko-KR" alt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홍보관</a:t>
            </a:r>
            <a:endParaRPr lang="ko-KR" alt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47" y="2132856"/>
            <a:ext cx="3898177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8"/>
          <p:cNvSpPr txBox="1">
            <a:spLocks noChangeArrowheads="1"/>
          </p:cNvSpPr>
          <p:nvPr/>
        </p:nvSpPr>
        <p:spPr bwMode="auto">
          <a:xfrm>
            <a:off x="323528" y="1052661"/>
            <a:ext cx="8348464" cy="792163"/>
          </a:xfrm>
          <a:prstGeom prst="rect">
            <a:avLst/>
          </a:prstGeom>
          <a:gradFill>
            <a:gsLst>
              <a:gs pos="0">
                <a:srgbClr val="FFF200"/>
              </a:gs>
              <a:gs pos="100000">
                <a:srgbClr val="CCFF99"/>
              </a:gs>
            </a:gsLst>
            <a:lin ang="5400000" scaled="0"/>
          </a:gradFill>
          <a:ln w="25400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err="1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평택항</a:t>
            </a:r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 홍보관</a:t>
            </a:r>
            <a:endParaRPr lang="ko-KR" altLang="en-US" sz="4000" b="1" kern="0" dirty="0">
              <a:solidFill>
                <a:schemeClr val="tx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_x284120904"/>
          <p:cNvSpPr>
            <a:spLocks noChangeArrowheads="1"/>
          </p:cNvSpPr>
          <p:nvPr/>
        </p:nvSpPr>
        <p:spPr bwMode="auto">
          <a:xfrm>
            <a:off x="252412" y="2204864"/>
            <a:ext cx="8563595" cy="4464495"/>
          </a:xfrm>
          <a:prstGeom prst="rect">
            <a:avLst/>
          </a:prstGeom>
          <a:solidFill>
            <a:srgbClr val="CCFF99"/>
          </a:solidFill>
          <a:ln w="35941">
            <a:solidFill>
              <a:srgbClr val="6699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평택항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홍보관은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지상 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(     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층 규모이다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제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1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전시관은 평택항의 역사와 비전을 볼 수 있다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제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2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전시관은 항만체험을 통해 항만의 세계를 알 수 있다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3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층 영상실과 전망대는 평택항의 과거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현재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미래의 모습을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             )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으로 관람할 수 있다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사이버체험관을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통해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           )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투어를 할 수 있다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2574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8222376"/>
              </p:ext>
            </p:extLst>
          </p:nvPr>
        </p:nvGraphicFramePr>
        <p:xfrm>
          <a:off x="457200" y="105273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평택항</a:t>
                      </a:r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 홍보관 입구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sz="1800" dirty="0" smtClean="0"/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홍보관 마스코트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574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2352813"/>
              </p:ext>
            </p:extLst>
          </p:nvPr>
        </p:nvGraphicFramePr>
        <p:xfrm>
          <a:off x="457200" y="105273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평택항</a:t>
                      </a:r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 홍보관 제</a:t>
                      </a:r>
                      <a:r>
                        <a:rPr lang="en-US" altLang="ko-KR" sz="2800" dirty="0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1</a:t>
                      </a:r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전시관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latin typeface="Adobe 고딕 Std B" pitchFamily="34" charset="-127"/>
                          <a:ea typeface="Adobe 고딕 Std B" pitchFamily="34" charset="-127"/>
                        </a:rPr>
                        <a:t>평택항</a:t>
                      </a:r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 홍보관 제</a:t>
                      </a:r>
                      <a:r>
                        <a:rPr lang="en-US" altLang="ko-KR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2</a:t>
                      </a:r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전시관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486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2"/>
          <p:cNvSpPr txBox="1">
            <a:spLocks/>
          </p:cNvSpPr>
          <p:nvPr/>
        </p:nvSpPr>
        <p:spPr>
          <a:xfrm>
            <a:off x="1259632" y="5365936"/>
            <a:ext cx="6525940" cy="1519448"/>
          </a:xfrm>
          <a:prstGeom prst="rect">
            <a:avLst/>
          </a:prstGeom>
          <a:ln w="12700">
            <a:noFill/>
          </a:ln>
        </p:spPr>
        <p:txBody>
          <a:bodyPr anchor="ctr" anchorCtr="0"/>
          <a:lstStyle>
            <a:lvl1pPr marL="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보기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endParaRPr lang="ko-KR" altLang="en-US" sz="3600" kern="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항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만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망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영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실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도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약</a:t>
            </a:r>
            <a:endParaRPr lang="ko-KR" altLang="en-US" sz="2400" kern="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3568" y="2204864"/>
            <a:ext cx="66967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평택항의 태동과</a:t>
            </a:r>
            <a:endParaRPr lang="en-US" altLang="ko-KR" sz="3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       </a:t>
            </a:r>
            <a:r>
              <a:rPr lang="ko-KR" altLang="en-US" sz="3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체험존</a:t>
            </a:r>
            <a:endParaRPr lang="en-US" altLang="ko-KR" sz="3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전      대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     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상</a:t>
            </a:r>
            <a:endParaRPr lang="ko-KR" altLang="en-US" sz="3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직사각형 14"/>
          <p:cNvSpPr/>
          <p:nvPr/>
        </p:nvSpPr>
        <p:spPr bwMode="auto">
          <a:xfrm>
            <a:off x="1395561" y="4058590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8" name="Rectangle 58"/>
          <p:cNvSpPr txBox="1">
            <a:spLocks noChangeArrowheads="1"/>
          </p:cNvSpPr>
          <p:nvPr/>
        </p:nvSpPr>
        <p:spPr bwMode="auto">
          <a:xfrm>
            <a:off x="323528" y="1052661"/>
            <a:ext cx="8348464" cy="792163"/>
          </a:xfrm>
          <a:prstGeom prst="rect">
            <a:avLst/>
          </a:prstGeom>
          <a:gradFill>
            <a:gsLst>
              <a:gs pos="0">
                <a:srgbClr val="FFF200"/>
              </a:gs>
              <a:gs pos="100000">
                <a:srgbClr val="CCFF99"/>
              </a:gs>
            </a:gsLst>
            <a:lin ang="5400000" scaled="0"/>
          </a:gradFill>
          <a:ln w="25400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err="1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평택항</a:t>
            </a:r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 홍보관 </a:t>
            </a:r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낱말 퀴즈</a:t>
            </a:r>
            <a:endParaRPr lang="ko-KR" altLang="en-US" sz="4000" b="1" kern="0" dirty="0">
              <a:solidFill>
                <a:schemeClr val="tx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19" name="직사각형 18"/>
          <p:cNvSpPr/>
          <p:nvPr/>
        </p:nvSpPr>
        <p:spPr bwMode="auto">
          <a:xfrm>
            <a:off x="899592" y="3194494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3" name="직사각형 22"/>
          <p:cNvSpPr/>
          <p:nvPr/>
        </p:nvSpPr>
        <p:spPr bwMode="auto">
          <a:xfrm>
            <a:off x="4489350" y="2431549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직사각형 12"/>
          <p:cNvSpPr/>
          <p:nvPr/>
        </p:nvSpPr>
        <p:spPr bwMode="auto">
          <a:xfrm>
            <a:off x="5139977" y="242088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0" name="직사각형 19"/>
          <p:cNvSpPr/>
          <p:nvPr/>
        </p:nvSpPr>
        <p:spPr bwMode="auto">
          <a:xfrm>
            <a:off x="1593133" y="3190352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직사각형 10"/>
          <p:cNvSpPr/>
          <p:nvPr/>
        </p:nvSpPr>
        <p:spPr bwMode="auto">
          <a:xfrm>
            <a:off x="3131840" y="4005064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4" name="직사각형 13"/>
          <p:cNvSpPr/>
          <p:nvPr/>
        </p:nvSpPr>
        <p:spPr bwMode="auto">
          <a:xfrm>
            <a:off x="4347889" y="3986582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728822"/>
            <a:ext cx="2458068" cy="1634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74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8"/>
          <p:cNvSpPr txBox="1">
            <a:spLocks noChangeArrowheads="1"/>
          </p:cNvSpPr>
          <p:nvPr/>
        </p:nvSpPr>
        <p:spPr bwMode="auto">
          <a:xfrm>
            <a:off x="323528" y="1052661"/>
            <a:ext cx="8348464" cy="792163"/>
          </a:xfrm>
          <a:prstGeom prst="rect">
            <a:avLst/>
          </a:prstGeom>
          <a:gradFill>
            <a:gsLst>
              <a:gs pos="0">
                <a:srgbClr val="FFF200"/>
              </a:gs>
              <a:gs pos="100000">
                <a:srgbClr val="CCFF99"/>
              </a:gs>
            </a:gsLst>
            <a:lin ang="5400000" scaled="0"/>
          </a:gradFill>
          <a:ln w="25400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더 알아보기</a:t>
            </a:r>
            <a:r>
              <a:rPr lang="en-US" altLang="ko-KR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: </a:t>
            </a:r>
            <a:r>
              <a:rPr lang="ko-KR" altLang="en-US" sz="4000" b="1" kern="0" dirty="0" err="1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평택항</a:t>
            </a:r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 사이버 홍보관</a:t>
            </a:r>
            <a:endParaRPr lang="ko-KR" altLang="en-US" sz="4000" b="1" kern="0" dirty="0">
              <a:solidFill>
                <a:schemeClr val="tx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_x284120904"/>
          <p:cNvSpPr>
            <a:spLocks noChangeArrowheads="1"/>
          </p:cNvSpPr>
          <p:nvPr/>
        </p:nvSpPr>
        <p:spPr bwMode="auto">
          <a:xfrm>
            <a:off x="252412" y="2204864"/>
            <a:ext cx="8563595" cy="4464495"/>
          </a:xfrm>
          <a:prstGeom prst="rect">
            <a:avLst/>
          </a:prstGeom>
          <a:solidFill>
            <a:srgbClr val="CCFF99"/>
          </a:solidFill>
          <a:ln w="35941">
            <a:solidFill>
              <a:srgbClr val="6699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평택항의 역할과 비전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: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평택항의 미래와 비전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동북아의 물류중심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평택항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평택항의 태동과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        ),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경기관광 홍보관</a:t>
            </a:r>
          </a:p>
          <a:p>
            <a:pPr>
              <a:lnSpc>
                <a:spcPct val="150000"/>
              </a:lnSpc>
            </a:pP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항만의 세계와 체험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: ( 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         )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이야기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항만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체험존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영상실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및 전망대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: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전망대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영상실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평택항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마린센터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: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평택항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홍보관 근처에 있으며 서해대교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평택항만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평택항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국제여객터미널을 볼 수 있음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5913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4999107"/>
              </p:ext>
            </p:extLst>
          </p:nvPr>
        </p:nvGraphicFramePr>
        <p:xfrm>
          <a:off x="1043608" y="1124744"/>
          <a:ext cx="7128792" cy="54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28792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chemeClr val="tx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성공 기념촬영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88032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성공 기념사진을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b="1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b="1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소감문</a:t>
                      </a:r>
                      <a:endParaRPr lang="ko-KR" altLang="en-US" sz="2800" b="1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13916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208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307</Words>
  <Application>Microsoft Office PowerPoint</Application>
  <PresentationFormat>화면 슬라이드 쇼(4:3)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동삭초등학교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우리나라 수출에서 차지하는 국가별 비율</dc:title>
  <dc:creator>user</dc:creator>
  <cp:lastModifiedBy>최상길</cp:lastModifiedBy>
  <cp:revision>20</cp:revision>
  <dcterms:created xsi:type="dcterms:W3CDTF">2006-10-16T14:56:51Z</dcterms:created>
  <dcterms:modified xsi:type="dcterms:W3CDTF">2017-07-02T09:48:52Z</dcterms:modified>
</cp:coreProperties>
</file>