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14276" y="2708920"/>
            <a:ext cx="4608511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평택호</a:t>
            </a:r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관광지에 더 보완할 부분이 있을까요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ko-KR" altLang="en-US" sz="2000" dirty="0" smtClean="0"/>
              <a:t>발표자료를 완성하고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슬라이드 쇼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메뉴의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사용자 지정 애니메이션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효과를 적용해 보세요</a:t>
            </a:r>
            <a:r>
              <a:rPr lang="en-US" altLang="ko-KR" sz="2000" dirty="0" smtClean="0"/>
              <a:t>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문화 예술의 아름다움이 있는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평택호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관광지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47" y="2132856"/>
            <a:ext cx="3898177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평택항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홍보관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평택호는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평택호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방조제를 쌓으면서 조성된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호수이다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평택호에는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수상 레포츠를 즐길 수 있는 각종 체험 시설이 마련되어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길게 이어져 있는 목조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테크를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걸으면서 호수를 감상할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평택호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관광지 내에 한국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평택호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이 있어 예술작품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상시전시와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다양한 공연이 펼쳐진다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187699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평택호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관광안내소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800" dirty="0" smtClean="0"/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평택호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모래톱 공원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4224243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평택호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예술관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평택호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오리배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술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관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호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204864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인공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평택호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모래톱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2403673" y="405859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평택호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관광지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2574228" y="3194494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2051720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702347" y="242088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3267769" y="3190352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3123753" y="405859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28822"/>
            <a:ext cx="2458068" cy="1634615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 bwMode="auto">
          <a:xfrm>
            <a:off x="4022074" y="318191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 농악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경기도 평택시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팽성읍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평궁리에서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시작되었다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평택농악의 초대 인간문화재인 최은창 명인이 널리 알렸다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평택농악 상설공연장에서 공연을 볼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웃다리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농악의 정통을 이어 받았다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 농악의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판굿은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보통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30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명 정도로 이루어지는데 농기와 영기를 앞세우고 호적수가 따르며 그 뒤로 쇠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징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장고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북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법고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등이 이어진다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297</Words>
  <Application>Microsoft Office PowerPoint</Application>
  <PresentationFormat>화면 슬라이드 쇼(4:3)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21</cp:revision>
  <dcterms:created xsi:type="dcterms:W3CDTF">2006-10-16T14:56:51Z</dcterms:created>
  <dcterms:modified xsi:type="dcterms:W3CDTF">2017-07-02T11:24:02Z</dcterms:modified>
</cp:coreProperties>
</file>